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8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80E5-D63E-8EE7-89C3-62CCCEED6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CF01E-BBFF-C6CD-7BAD-5A837BC0A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D772-5C85-4E61-7C0C-16499565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BD227-A0B6-3946-B907-A5CD031F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9E7ED-357D-7E18-12B3-4944833A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4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17174-A2FD-5AF7-374C-5E3F3774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7FF95-4C96-E05D-4C09-7DFA6F353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D68CF-1B9F-454C-BA7A-BDDDE8BB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FCCBD-B919-69CA-F0CC-CA54B2EC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E3D9-62DA-6F4D-94C7-EA1EF987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D42AB-4510-F57C-722B-37527DEE0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2554D-D740-BF06-74FB-B7196C5DB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75FDB-8532-7486-6854-C129CD46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5023-1B4E-435E-9222-D58605AD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1F17B-5401-BE10-9045-F75C2308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9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2C30-E970-5B61-C7FD-DA441ED1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D0BF-44BC-230C-E4F9-562873F6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3D213-876A-2E42-2160-675F5585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DCD10-C765-6CDC-BA62-C392F694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D9597-B269-7ED2-FA4B-F0220007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EF55-B7EE-288C-C580-4FDE2CD4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31C3C-B279-15DC-2690-44ABBABC4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22F43-5256-8F69-1970-2F7AA90D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4670A-1E71-5D0F-BF51-DF79B407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D4FCB-6B0A-3CC1-160E-CC5C3532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0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484F-DD4B-9ACA-FC1E-659FB264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27E1-6B6C-E455-53DB-709494740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D91BF-D181-1B4F-7E51-8DEB65BC7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57248-FC1C-A406-4DAF-A3EBE9FE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AB643-D09E-35CB-83D4-8AE27FD4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BBBBB-7A04-3EC2-E884-50876718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0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49CC-8EF5-FCF9-80A1-89B1306D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FE375-F523-6A5E-0B31-31EF6D17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96B19-7F22-B97F-4A7C-B4BB79B0B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4679B-CA85-0267-DACD-3AC2C755D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33D3F-E6FB-C067-BFF4-D03CBFE53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BF66E-6D71-C860-9986-E92F8C40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59D74-07ED-4A29-8550-6B0BE722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2531B5-3276-F326-F7F3-199CD78B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21A-D75C-35F0-2613-0A08296A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B932E-6793-D110-13DB-14C16E32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9BCA6-7749-EE57-0E03-E50EC24F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57A90-7E56-A2EE-7840-38CAC9FB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5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28CCA1-4997-A6C3-275B-6030A6A7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55E67-49E0-62BD-D6AA-052A8054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97D1B-B4C3-3A95-8E73-F5EC3C29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3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F10A-CDB6-BAE5-3BDC-982FA402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6EBEA-84D1-C763-55A5-576F76A89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0291E-6E16-6F43-9F21-5272F9FD4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0354D-F41B-EEEA-9815-093788D5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270E4-532D-6BBC-DDA8-D014034C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2DA27-3D7D-1A37-83F8-A4F88258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564E-9DB5-8538-6B8A-FF292A114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40E5B-4D8C-44C7-6743-75DAA15A6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D18AC-18F4-69E9-1680-45436CC92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22F23-CC9D-42ED-AA9A-2C4AD3C4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6CB6B-9C9C-E3E4-D09E-AA0D6253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D062C-9F6E-6672-2627-0BA3E334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0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ACC84-4DC8-5356-76C7-FCEB4291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5DECF-8659-362C-BA30-73C5A859F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DB791-7C6B-31C3-3E6E-67D574EA1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94EE-6D09-4A2F-988A-D013A939023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471CE-3C74-6AC5-4B08-74D3661D8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712A9-2A27-2426-8281-BE7F4697B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7145-EA25-4414-978C-D3990A77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4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3E6C-DFA3-42DC-9B92-86857A7A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683" y="83151"/>
            <a:ext cx="9794033" cy="3693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 Team Organization Meeting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5D7786F-ECBD-4785-A2D2-8C6C30395E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2148" y="892559"/>
          <a:ext cx="11087703" cy="5908929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467197">
                  <a:extLst>
                    <a:ext uri="{9D8B030D-6E8A-4147-A177-3AD203B41FA5}">
                      <a16:colId xmlns:a16="http://schemas.microsoft.com/office/drawing/2014/main" val="1568773017"/>
                    </a:ext>
                  </a:extLst>
                </a:gridCol>
                <a:gridCol w="1368871">
                  <a:extLst>
                    <a:ext uri="{9D8B030D-6E8A-4147-A177-3AD203B41FA5}">
                      <a16:colId xmlns:a16="http://schemas.microsoft.com/office/drawing/2014/main" val="3977765917"/>
                    </a:ext>
                  </a:extLst>
                </a:gridCol>
                <a:gridCol w="3486472">
                  <a:extLst>
                    <a:ext uri="{9D8B030D-6E8A-4147-A177-3AD203B41FA5}">
                      <a16:colId xmlns:a16="http://schemas.microsoft.com/office/drawing/2014/main" val="2484583764"/>
                    </a:ext>
                  </a:extLst>
                </a:gridCol>
                <a:gridCol w="3182743">
                  <a:extLst>
                    <a:ext uri="{9D8B030D-6E8A-4147-A177-3AD203B41FA5}">
                      <a16:colId xmlns:a16="http://schemas.microsoft.com/office/drawing/2014/main" val="4140217703"/>
                    </a:ext>
                  </a:extLst>
                </a:gridCol>
                <a:gridCol w="769702">
                  <a:extLst>
                    <a:ext uri="{9D8B030D-6E8A-4147-A177-3AD203B41FA5}">
                      <a16:colId xmlns:a16="http://schemas.microsoft.com/office/drawing/2014/main" val="2948714375"/>
                    </a:ext>
                  </a:extLst>
                </a:gridCol>
                <a:gridCol w="812718">
                  <a:extLst>
                    <a:ext uri="{9D8B030D-6E8A-4147-A177-3AD203B41FA5}">
                      <a16:colId xmlns:a16="http://schemas.microsoft.com/office/drawing/2014/main" val="2850241397"/>
                    </a:ext>
                  </a:extLst>
                </a:gridCol>
              </a:tblGrid>
              <a:tr h="6977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General Issue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303179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Specific Concern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Meeting Focus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(Skill we want to see more of – see strength charts)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Criteria For Measuring Growth</a:t>
                      </a: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</a:t>
                      </a: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 Plan</a:t>
                      </a: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057022"/>
                  </a:ext>
                </a:extLst>
              </a:tr>
              <a:tr h="9980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303179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19229"/>
                  </a:ext>
                </a:extLst>
              </a:tr>
              <a:tr h="112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303179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33025"/>
                  </a:ext>
                </a:extLst>
              </a:tr>
              <a:tr h="11733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303179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119" marR="75795" marT="101060" marB="101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8377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371286-F678-4A9A-8C11-32FAC790A407}"/>
              </a:ext>
            </a:extLst>
          </p:cNvPr>
          <p:cNvSpPr txBox="1"/>
          <p:nvPr/>
        </p:nvSpPr>
        <p:spPr>
          <a:xfrm>
            <a:off x="10793439" y="58057"/>
            <a:ext cx="119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Form A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8913D109-7C4F-4180-8D1F-CFC5DE796598}"/>
              </a:ext>
            </a:extLst>
          </p:cNvPr>
          <p:cNvSpPr/>
          <p:nvPr/>
        </p:nvSpPr>
        <p:spPr>
          <a:xfrm rot="5400000">
            <a:off x="1924795" y="-659181"/>
            <a:ext cx="200166" cy="283781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5E9820-91E5-41C8-94AF-D8FDE106298B}"/>
              </a:ext>
            </a:extLst>
          </p:cNvPr>
          <p:cNvSpPr txBox="1"/>
          <p:nvPr/>
        </p:nvSpPr>
        <p:spPr>
          <a:xfrm>
            <a:off x="846162" y="443626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minutes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9C84EB-9D28-4F97-BFAA-2EE443AC1A3A}"/>
              </a:ext>
            </a:extLst>
          </p:cNvPr>
          <p:cNvSpPr txBox="1"/>
          <p:nvPr/>
        </p:nvSpPr>
        <p:spPr>
          <a:xfrm>
            <a:off x="3683974" y="461582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minutes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F6ACC50C-214B-4178-9AE1-1823B3BAEE2B}"/>
              </a:ext>
            </a:extLst>
          </p:cNvPr>
          <p:cNvSpPr/>
          <p:nvPr/>
        </p:nvSpPr>
        <p:spPr>
          <a:xfrm rot="5400000">
            <a:off x="8330144" y="-622050"/>
            <a:ext cx="200166" cy="283781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E2864-A2DF-474D-AA1D-824C85C06964}"/>
              </a:ext>
            </a:extLst>
          </p:cNvPr>
          <p:cNvSpPr txBox="1"/>
          <p:nvPr/>
        </p:nvSpPr>
        <p:spPr>
          <a:xfrm>
            <a:off x="7560796" y="49047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min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A566BA06-1852-4D94-9CB6-3EEDB8D700D0}"/>
              </a:ext>
            </a:extLst>
          </p:cNvPr>
          <p:cNvSpPr/>
          <p:nvPr/>
        </p:nvSpPr>
        <p:spPr>
          <a:xfrm rot="5400000">
            <a:off x="5064165" y="-882479"/>
            <a:ext cx="224418" cy="328591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425398A-C7C0-41F8-A352-B19F6A4CBB6F}"/>
              </a:ext>
            </a:extLst>
          </p:cNvPr>
          <p:cNvSpPr/>
          <p:nvPr/>
        </p:nvSpPr>
        <p:spPr>
          <a:xfrm rot="5400000">
            <a:off x="10740404" y="17364"/>
            <a:ext cx="200166" cy="159872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A9E9BA-BB42-446E-A2D0-E02E53C93030}"/>
              </a:ext>
            </a:extLst>
          </p:cNvPr>
          <p:cNvSpPr txBox="1"/>
          <p:nvPr/>
        </p:nvSpPr>
        <p:spPr>
          <a:xfrm>
            <a:off x="10023248" y="506852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minutes</a:t>
            </a:r>
          </a:p>
        </p:txBody>
      </p:sp>
    </p:spTree>
    <p:extLst>
      <p:ext uri="{BB962C8B-B14F-4D97-AF65-F5344CB8AC3E}">
        <p14:creationId xmlns:p14="http://schemas.microsoft.com/office/powerpoint/2010/main" val="190851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Team Organization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Organization Meeting</dc:title>
  <dc:creator>Marilyn Swartz</dc:creator>
  <cp:lastModifiedBy>David Ries</cp:lastModifiedBy>
  <cp:revision>2</cp:revision>
  <dcterms:created xsi:type="dcterms:W3CDTF">2023-05-02T17:43:36Z</dcterms:created>
  <dcterms:modified xsi:type="dcterms:W3CDTF">2023-05-04T21:45:07Z</dcterms:modified>
</cp:coreProperties>
</file>