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9" r:id="rId3"/>
    <p:sldMasterId id="2147483716" r:id="rId4"/>
    <p:sldMasterId id="2147483728" r:id="rId5"/>
  </p:sldMasterIdLst>
  <p:notesMasterIdLst>
    <p:notesMasterId r:id="rId64"/>
  </p:notesMasterIdLst>
  <p:sldIdLst>
    <p:sldId id="1317" r:id="rId6"/>
    <p:sldId id="268" r:id="rId7"/>
    <p:sldId id="1759" r:id="rId8"/>
    <p:sldId id="23732" r:id="rId9"/>
    <p:sldId id="23740" r:id="rId10"/>
    <p:sldId id="23979" r:id="rId11"/>
    <p:sldId id="23954" r:id="rId12"/>
    <p:sldId id="23925" r:id="rId13"/>
    <p:sldId id="23953" r:id="rId14"/>
    <p:sldId id="23982" r:id="rId15"/>
    <p:sldId id="23938" r:id="rId16"/>
    <p:sldId id="23957" r:id="rId17"/>
    <p:sldId id="23922" r:id="rId18"/>
    <p:sldId id="23923" r:id="rId19"/>
    <p:sldId id="23944" r:id="rId20"/>
    <p:sldId id="23940" r:id="rId21"/>
    <p:sldId id="23941" r:id="rId22"/>
    <p:sldId id="23962" r:id="rId23"/>
    <p:sldId id="23808" r:id="rId24"/>
    <p:sldId id="2780" r:id="rId25"/>
    <p:sldId id="22816" r:id="rId26"/>
    <p:sldId id="410" r:id="rId27"/>
    <p:sldId id="23095" r:id="rId28"/>
    <p:sldId id="23926" r:id="rId29"/>
    <p:sldId id="23963" r:id="rId30"/>
    <p:sldId id="23942" r:id="rId31"/>
    <p:sldId id="23964" r:id="rId32"/>
    <p:sldId id="23921" r:id="rId33"/>
    <p:sldId id="23924" r:id="rId34"/>
    <p:sldId id="23943" r:id="rId35"/>
    <p:sldId id="23800" r:id="rId36"/>
    <p:sldId id="23799" r:id="rId37"/>
    <p:sldId id="23950" r:id="rId38"/>
    <p:sldId id="23959" r:id="rId39"/>
    <p:sldId id="23965" r:id="rId40"/>
    <p:sldId id="23806" r:id="rId41"/>
    <p:sldId id="23797" r:id="rId42"/>
    <p:sldId id="23803" r:id="rId43"/>
    <p:sldId id="23935" r:id="rId44"/>
    <p:sldId id="23966" r:id="rId45"/>
    <p:sldId id="23936" r:id="rId46"/>
    <p:sldId id="23937" r:id="rId47"/>
    <p:sldId id="377" r:id="rId48"/>
    <p:sldId id="378" r:id="rId49"/>
    <p:sldId id="23968" r:id="rId50"/>
    <p:sldId id="23969" r:id="rId51"/>
    <p:sldId id="23970" r:id="rId52"/>
    <p:sldId id="23920" r:id="rId53"/>
    <p:sldId id="23984" r:id="rId54"/>
    <p:sldId id="23927" r:id="rId55"/>
    <p:sldId id="23928" r:id="rId56"/>
    <p:sldId id="23742" r:id="rId57"/>
    <p:sldId id="23796" r:id="rId58"/>
    <p:sldId id="23981" r:id="rId59"/>
    <p:sldId id="23985" r:id="rId60"/>
    <p:sldId id="22624" r:id="rId61"/>
    <p:sldId id="23960" r:id="rId62"/>
    <p:sldId id="1316" r:id="rId63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248" autoAdjust="0"/>
  </p:normalViewPr>
  <p:slideViewPr>
    <p:cSldViewPr snapToGrid="0">
      <p:cViewPr>
        <p:scale>
          <a:sx n="65" d="100"/>
          <a:sy n="65" d="100"/>
        </p:scale>
        <p:origin x="247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480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B6580F-1E7F-4989-BA3E-A7B3121A3897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9A6C944-06B8-421D-A63F-D9A5042DF3C9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b="1" dirty="0"/>
            <a:t>Sorts and Categorizes</a:t>
          </a:r>
        </a:p>
      </dgm:t>
    </dgm:pt>
    <dgm:pt modelId="{9B54E805-DA98-4CB4-8823-9F78DBED8982}" type="parTrans" cxnId="{81A751F4-BE18-44BE-815C-695254CAAB23}">
      <dgm:prSet/>
      <dgm:spPr/>
      <dgm:t>
        <a:bodyPr/>
        <a:lstStyle/>
        <a:p>
          <a:endParaRPr lang="en-US"/>
        </a:p>
      </dgm:t>
    </dgm:pt>
    <dgm:pt modelId="{6E3296FE-35FD-47EE-ADD4-FDEAB6108014}" type="sibTrans" cxnId="{81A751F4-BE18-44BE-815C-695254CAAB23}">
      <dgm:prSet/>
      <dgm:spPr/>
      <dgm:t>
        <a:bodyPr/>
        <a:lstStyle/>
        <a:p>
          <a:endParaRPr lang="en-US"/>
        </a:p>
      </dgm:t>
    </dgm:pt>
    <dgm:pt modelId="{C3330B1A-03C9-47A7-A2CC-E65B63687A6A}">
      <dgm:prSet phldrT="[Text]" custT="1"/>
      <dgm:spPr/>
      <dgm:t>
        <a:bodyPr/>
        <a:lstStyle/>
        <a:p>
          <a:r>
            <a:rPr lang="en-US" sz="1400" b="1" dirty="0"/>
            <a:t>I see and describe patterns that help me match things that go together</a:t>
          </a:r>
        </a:p>
      </dgm:t>
    </dgm:pt>
    <dgm:pt modelId="{28D960F6-0D94-48BA-9E6C-C43A26BCA992}" type="parTrans" cxnId="{2A0405C0-F7B0-462B-9B10-A1A1D88F8146}">
      <dgm:prSet/>
      <dgm:spPr/>
      <dgm:t>
        <a:bodyPr/>
        <a:lstStyle/>
        <a:p>
          <a:endParaRPr lang="en-US" dirty="0"/>
        </a:p>
      </dgm:t>
    </dgm:pt>
    <dgm:pt modelId="{BF61C863-6D70-4F3F-BFB7-2F0404349B92}" type="sibTrans" cxnId="{2A0405C0-F7B0-462B-9B10-A1A1D88F8146}">
      <dgm:prSet/>
      <dgm:spPr/>
      <dgm:t>
        <a:bodyPr/>
        <a:lstStyle/>
        <a:p>
          <a:endParaRPr lang="en-US"/>
        </a:p>
      </dgm:t>
    </dgm:pt>
    <dgm:pt modelId="{0907AC67-44F4-4C20-9E1B-CD837E029BD9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b="1" dirty="0"/>
            <a:t>Sequences Materials and Ideas</a:t>
          </a:r>
        </a:p>
      </dgm:t>
    </dgm:pt>
    <dgm:pt modelId="{B974F4B7-D2A2-4561-83CC-7DB121D84E06}" type="parTrans" cxnId="{237FB61B-F6CF-4D9E-B3F9-C72C03AFEEE7}">
      <dgm:prSet/>
      <dgm:spPr/>
      <dgm:t>
        <a:bodyPr/>
        <a:lstStyle/>
        <a:p>
          <a:endParaRPr lang="en-US"/>
        </a:p>
      </dgm:t>
    </dgm:pt>
    <dgm:pt modelId="{113B5648-F5B6-41DE-A75C-F685EBB67324}" type="sibTrans" cxnId="{237FB61B-F6CF-4D9E-B3F9-C72C03AFEEE7}">
      <dgm:prSet/>
      <dgm:spPr/>
      <dgm:t>
        <a:bodyPr/>
        <a:lstStyle/>
        <a:p>
          <a:endParaRPr lang="en-US"/>
        </a:p>
      </dgm:t>
    </dgm:pt>
    <dgm:pt modelId="{B4B216AA-0D51-473B-B440-27DE7C857922}">
      <dgm:prSet custT="1"/>
      <dgm:spPr/>
      <dgm:t>
        <a:bodyPr/>
        <a:lstStyle/>
        <a:p>
          <a:r>
            <a:rPr lang="en-US" sz="1400" b="1" dirty="0"/>
            <a:t>I rank ideas or tasks by how important or urgent they are, to help me decide what to do next and what to put off</a:t>
          </a:r>
        </a:p>
      </dgm:t>
    </dgm:pt>
    <dgm:pt modelId="{22FC1F93-3482-43FD-920E-066D7019FA88}" type="parTrans" cxnId="{652B649B-0AF2-4C26-B4F8-779FB5480E2C}">
      <dgm:prSet/>
      <dgm:spPr/>
      <dgm:t>
        <a:bodyPr/>
        <a:lstStyle/>
        <a:p>
          <a:endParaRPr lang="en-US"/>
        </a:p>
      </dgm:t>
    </dgm:pt>
    <dgm:pt modelId="{6F2C2D80-77A6-4ACA-9E78-C9584B6A380F}" type="sibTrans" cxnId="{652B649B-0AF2-4C26-B4F8-779FB5480E2C}">
      <dgm:prSet/>
      <dgm:spPr/>
      <dgm:t>
        <a:bodyPr/>
        <a:lstStyle/>
        <a:p>
          <a:endParaRPr lang="en-US"/>
        </a:p>
      </dgm:t>
    </dgm:pt>
    <dgm:pt modelId="{AA36F164-1F98-47B3-9CA3-409028A4EC19}">
      <dgm:prSet custT="1"/>
      <dgm:spPr/>
      <dgm:t>
        <a:bodyPr/>
        <a:lstStyle/>
        <a:p>
          <a:r>
            <a:rPr lang="en-US" sz="1400" b="1" dirty="0"/>
            <a:t>I sort by more than one likeness or detail</a:t>
          </a:r>
        </a:p>
      </dgm:t>
    </dgm:pt>
    <dgm:pt modelId="{3F231396-4217-4EFD-B68C-A893532218FF}" type="parTrans" cxnId="{D49D7620-250C-40F1-BB35-9EC26845581B}">
      <dgm:prSet/>
      <dgm:spPr/>
      <dgm:t>
        <a:bodyPr/>
        <a:lstStyle/>
        <a:p>
          <a:endParaRPr lang="en-US"/>
        </a:p>
      </dgm:t>
    </dgm:pt>
    <dgm:pt modelId="{A4C0519A-35B1-4940-AE25-D2D4AF349430}" type="sibTrans" cxnId="{D49D7620-250C-40F1-BB35-9EC26845581B}">
      <dgm:prSet/>
      <dgm:spPr/>
      <dgm:t>
        <a:bodyPr/>
        <a:lstStyle/>
        <a:p>
          <a:endParaRPr lang="en-US"/>
        </a:p>
      </dgm:t>
    </dgm:pt>
    <dgm:pt modelId="{A491C974-47B2-4917-997D-3A9BE4E638F9}">
      <dgm:prSet custT="1"/>
      <dgm:spPr/>
      <dgm:t>
        <a:bodyPr/>
        <a:lstStyle/>
        <a:p>
          <a:r>
            <a:rPr lang="en-US" sz="1400" b="1" dirty="0"/>
            <a:t>I make changes to the plan as needed so I can finish on time and with quality</a:t>
          </a:r>
        </a:p>
      </dgm:t>
    </dgm:pt>
    <dgm:pt modelId="{83F11DA5-71D1-4BE1-971A-A247F04EA577}" type="parTrans" cxnId="{9D69674F-E0F0-4810-8C0A-1A900F6C00B5}">
      <dgm:prSet/>
      <dgm:spPr/>
      <dgm:t>
        <a:bodyPr/>
        <a:lstStyle/>
        <a:p>
          <a:endParaRPr lang="en-US"/>
        </a:p>
      </dgm:t>
    </dgm:pt>
    <dgm:pt modelId="{F3967AFC-EFCE-4D1C-A14F-8A076862EE5A}" type="sibTrans" cxnId="{9D69674F-E0F0-4810-8C0A-1A900F6C00B5}">
      <dgm:prSet/>
      <dgm:spPr/>
      <dgm:t>
        <a:bodyPr/>
        <a:lstStyle/>
        <a:p>
          <a:endParaRPr lang="en-US"/>
        </a:p>
      </dgm:t>
    </dgm:pt>
    <dgm:pt modelId="{E430B8F9-2036-4FC6-87A7-77E1FF35C1B1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b="1" dirty="0"/>
            <a:t>Follows Through</a:t>
          </a:r>
        </a:p>
      </dgm:t>
    </dgm:pt>
    <dgm:pt modelId="{9B28E2AC-ACB4-4A20-B36C-0B043CB345E8}" type="sibTrans" cxnId="{C19B77BF-513C-44BC-BC36-1F47AD0F3656}">
      <dgm:prSet/>
      <dgm:spPr/>
      <dgm:t>
        <a:bodyPr/>
        <a:lstStyle/>
        <a:p>
          <a:endParaRPr lang="en-US"/>
        </a:p>
      </dgm:t>
    </dgm:pt>
    <dgm:pt modelId="{E7AA1755-8E9D-4C46-B34D-B7733EE96012}" type="parTrans" cxnId="{C19B77BF-513C-44BC-BC36-1F47AD0F3656}">
      <dgm:prSet/>
      <dgm:spPr/>
      <dgm:t>
        <a:bodyPr/>
        <a:lstStyle/>
        <a:p>
          <a:endParaRPr lang="en-US"/>
        </a:p>
      </dgm:t>
    </dgm:pt>
    <dgm:pt modelId="{CBCBFF23-13FE-478E-8EF4-6E5CDA9338E1}">
      <dgm:prSet custT="1"/>
      <dgm:spPr/>
      <dgm:t>
        <a:bodyPr/>
        <a:lstStyle/>
        <a:p>
          <a:r>
            <a:rPr lang="en-US" sz="1400" b="1" dirty="0"/>
            <a:t>I practice organizing things in easy ways first and then think of new ways that also could work</a:t>
          </a:r>
        </a:p>
      </dgm:t>
    </dgm:pt>
    <dgm:pt modelId="{E9318839-4B02-4F3B-84BE-57B90431A35E}" type="parTrans" cxnId="{F814D4B1-F2E2-4730-94AD-A1F8990E3C4B}">
      <dgm:prSet/>
      <dgm:spPr/>
      <dgm:t>
        <a:bodyPr/>
        <a:lstStyle/>
        <a:p>
          <a:endParaRPr lang="en-US"/>
        </a:p>
      </dgm:t>
    </dgm:pt>
    <dgm:pt modelId="{4CF81CD5-40A1-462E-83B0-CC8D493098F8}" type="sibTrans" cxnId="{F814D4B1-F2E2-4730-94AD-A1F8990E3C4B}">
      <dgm:prSet/>
      <dgm:spPr/>
      <dgm:t>
        <a:bodyPr/>
        <a:lstStyle/>
        <a:p>
          <a:endParaRPr lang="en-US"/>
        </a:p>
      </dgm:t>
    </dgm:pt>
    <dgm:pt modelId="{3AD9C701-37C8-4294-A350-23BAC59EB7C3}">
      <dgm:prSet custT="1"/>
      <dgm:spPr/>
      <dgm:t>
        <a:bodyPr/>
        <a:lstStyle/>
        <a:p>
          <a:r>
            <a:rPr lang="en-US" sz="14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I have a system for double checking how well I have paid attention to and handled details</a:t>
          </a:r>
        </a:p>
      </dgm:t>
    </dgm:pt>
    <dgm:pt modelId="{EEBA08B1-DE01-49DE-A992-0693F68327BC}" type="parTrans" cxnId="{0F8BCF3D-DE6A-4EAC-ABCB-201B766BFD41}">
      <dgm:prSet/>
      <dgm:spPr/>
      <dgm:t>
        <a:bodyPr/>
        <a:lstStyle/>
        <a:p>
          <a:endParaRPr lang="en-US"/>
        </a:p>
      </dgm:t>
    </dgm:pt>
    <dgm:pt modelId="{50096D14-E31C-46D5-A12C-D4B9B71FA135}" type="sibTrans" cxnId="{0F8BCF3D-DE6A-4EAC-ABCB-201B766BFD41}">
      <dgm:prSet/>
      <dgm:spPr/>
      <dgm:t>
        <a:bodyPr/>
        <a:lstStyle/>
        <a:p>
          <a:endParaRPr lang="en-US"/>
        </a:p>
      </dgm:t>
    </dgm:pt>
    <dgm:pt modelId="{F1CDE6F8-0CAD-4756-A579-44DC1C1E22C2}">
      <dgm:prSet custT="1"/>
      <dgm:spPr/>
      <dgm:t>
        <a:bodyPr/>
        <a:lstStyle/>
        <a:p>
          <a:r>
            <a:rPr lang="en-US" sz="1400" b="1" dirty="0"/>
            <a:t>I know what strategies work for me and which ones do not</a:t>
          </a:r>
        </a:p>
      </dgm:t>
    </dgm:pt>
    <dgm:pt modelId="{B31B2055-BA42-4265-90AD-B94BF1B90025}" type="parTrans" cxnId="{0B7DB8C6-7276-40AE-8E6E-75D40F3A630E}">
      <dgm:prSet/>
      <dgm:spPr/>
      <dgm:t>
        <a:bodyPr/>
        <a:lstStyle/>
        <a:p>
          <a:endParaRPr lang="en-US"/>
        </a:p>
      </dgm:t>
    </dgm:pt>
    <dgm:pt modelId="{5FED73E4-2529-4766-A21E-D5DF109D1C9C}" type="sibTrans" cxnId="{0B7DB8C6-7276-40AE-8E6E-75D40F3A630E}">
      <dgm:prSet/>
      <dgm:spPr/>
      <dgm:t>
        <a:bodyPr/>
        <a:lstStyle/>
        <a:p>
          <a:endParaRPr lang="en-US"/>
        </a:p>
      </dgm:t>
    </dgm:pt>
    <dgm:pt modelId="{A57066E6-8FDA-4612-9CD9-7099483D4F83}">
      <dgm:prSet custT="1"/>
      <dgm:spPr/>
      <dgm:t>
        <a:bodyPr/>
        <a:lstStyle/>
        <a:p>
          <a:r>
            <a:rPr lang="en-US" sz="1400" b="1" dirty="0"/>
            <a:t>I figure out how much time is needed for each step and create a sequenced plan</a:t>
          </a:r>
        </a:p>
      </dgm:t>
    </dgm:pt>
    <dgm:pt modelId="{2748EFCC-CDE4-4FE6-A5C6-B25784282F6B}" type="parTrans" cxnId="{0010178A-64CF-4BA5-92CA-B11646E59B41}">
      <dgm:prSet/>
      <dgm:spPr/>
      <dgm:t>
        <a:bodyPr/>
        <a:lstStyle/>
        <a:p>
          <a:endParaRPr lang="en-US"/>
        </a:p>
      </dgm:t>
    </dgm:pt>
    <dgm:pt modelId="{A86068EF-5927-4514-9941-94627E3FF495}" type="sibTrans" cxnId="{0010178A-64CF-4BA5-92CA-B11646E59B41}">
      <dgm:prSet/>
      <dgm:spPr/>
      <dgm:t>
        <a:bodyPr/>
        <a:lstStyle/>
        <a:p>
          <a:endParaRPr lang="en-US"/>
        </a:p>
      </dgm:t>
    </dgm:pt>
    <dgm:pt modelId="{17C442B5-CC9F-4F7B-9FA1-8C942E5F0288}">
      <dgm:prSet custT="1"/>
      <dgm:spPr/>
      <dgm:t>
        <a:bodyPr/>
        <a:lstStyle/>
        <a:p>
          <a:r>
            <a:rPr lang="en-US" sz="1400" b="1" dirty="0"/>
            <a:t>I know what I want to achieve and I create a plan for how to get started</a:t>
          </a:r>
        </a:p>
      </dgm:t>
    </dgm:pt>
    <dgm:pt modelId="{2C4B78D4-3BDA-4358-ACB7-4A8CFF31345E}" type="sibTrans" cxnId="{993B0206-5E88-40BB-86D0-024C1B25C1C7}">
      <dgm:prSet/>
      <dgm:spPr/>
      <dgm:t>
        <a:bodyPr/>
        <a:lstStyle/>
        <a:p>
          <a:endParaRPr lang="en-US"/>
        </a:p>
      </dgm:t>
    </dgm:pt>
    <dgm:pt modelId="{472FAEE3-2CB8-4968-9BB6-321860A96D58}" type="parTrans" cxnId="{993B0206-5E88-40BB-86D0-024C1B25C1C7}">
      <dgm:prSet/>
      <dgm:spPr/>
      <dgm:t>
        <a:bodyPr/>
        <a:lstStyle/>
        <a:p>
          <a:endParaRPr lang="en-US"/>
        </a:p>
      </dgm:t>
    </dgm:pt>
    <dgm:pt modelId="{FEA9C3D2-E553-4405-86E2-2F07E5E7588A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Makes Tasks Manageable</a:t>
          </a:r>
        </a:p>
      </dgm:t>
    </dgm:pt>
    <dgm:pt modelId="{DA5370E8-9605-4F48-AA74-56C8B7EE2E5C}" type="sibTrans" cxnId="{E3C2DA4F-2CCC-4709-A7B6-D316387B2756}">
      <dgm:prSet/>
      <dgm:spPr/>
      <dgm:t>
        <a:bodyPr/>
        <a:lstStyle/>
        <a:p>
          <a:endParaRPr lang="en-US"/>
        </a:p>
      </dgm:t>
    </dgm:pt>
    <dgm:pt modelId="{F5465DAB-09F6-49A2-8FF8-5B1A6D6E3C65}" type="parTrans" cxnId="{E3C2DA4F-2CCC-4709-A7B6-D316387B2756}">
      <dgm:prSet/>
      <dgm:spPr/>
      <dgm:t>
        <a:bodyPr/>
        <a:lstStyle/>
        <a:p>
          <a:endParaRPr lang="en-US"/>
        </a:p>
      </dgm:t>
    </dgm:pt>
    <dgm:pt modelId="{AE2FA323-6FB1-4E85-8A13-80BDCD5BD025}">
      <dgm:prSet custT="1"/>
      <dgm:spPr/>
      <dgm:t>
        <a:bodyPr/>
        <a:lstStyle/>
        <a:p>
          <a:r>
            <a:rPr lang="en-US" sz="1400" b="1" dirty="0"/>
            <a:t>I separate things into groups  and pick out things that don’t fit</a:t>
          </a:r>
        </a:p>
      </dgm:t>
    </dgm:pt>
    <dgm:pt modelId="{49B1006F-7748-485E-BCDE-9E260AFE0143}" type="parTrans" cxnId="{DFF37983-D19E-46A8-AB67-166AA2ED7328}">
      <dgm:prSet/>
      <dgm:spPr/>
      <dgm:t>
        <a:bodyPr/>
        <a:lstStyle/>
        <a:p>
          <a:endParaRPr lang="en-US"/>
        </a:p>
      </dgm:t>
    </dgm:pt>
    <dgm:pt modelId="{020E874B-E525-44CF-A7F2-54488683F461}" type="sibTrans" cxnId="{DFF37983-D19E-46A8-AB67-166AA2ED7328}">
      <dgm:prSet/>
      <dgm:spPr/>
      <dgm:t>
        <a:bodyPr/>
        <a:lstStyle/>
        <a:p>
          <a:endParaRPr lang="en-US"/>
        </a:p>
      </dgm:t>
    </dgm:pt>
    <dgm:pt modelId="{A6F41F9E-41D0-43BF-BD38-3619E856D894}">
      <dgm:prSet custT="1"/>
      <dgm:spPr/>
      <dgm:t>
        <a:bodyPr/>
        <a:lstStyle/>
        <a:p>
          <a:r>
            <a:rPr lang="en-US" sz="1400" b="1" dirty="0"/>
            <a:t>I sort important from unimportant ideas and things</a:t>
          </a:r>
        </a:p>
      </dgm:t>
    </dgm:pt>
    <dgm:pt modelId="{424C561F-D6EA-48D5-8C18-28A55FF67368}" type="parTrans" cxnId="{22020BAF-9C1F-4FF3-8851-A298A093BBC8}">
      <dgm:prSet/>
      <dgm:spPr/>
      <dgm:t>
        <a:bodyPr/>
        <a:lstStyle/>
        <a:p>
          <a:endParaRPr lang="en-US"/>
        </a:p>
      </dgm:t>
    </dgm:pt>
    <dgm:pt modelId="{D57CDD0B-F4AE-456F-BBB9-D50F7C797EF8}" type="sibTrans" cxnId="{22020BAF-9C1F-4FF3-8851-A298A093BBC8}">
      <dgm:prSet/>
      <dgm:spPr/>
      <dgm:t>
        <a:bodyPr/>
        <a:lstStyle/>
        <a:p>
          <a:endParaRPr lang="en-US"/>
        </a:p>
      </dgm:t>
    </dgm:pt>
    <dgm:pt modelId="{CADB9EC7-4EF8-461B-A4FA-3C060A0D9792}">
      <dgm:prSet custT="1"/>
      <dgm:spPr/>
      <dgm:t>
        <a:bodyPr/>
        <a:lstStyle/>
        <a:p>
          <a:r>
            <a:rPr lang="en-US" sz="1400" b="1" dirty="0"/>
            <a:t>I look for patterns that will help me predict what comes next and I can explain what clues I used to decide</a:t>
          </a:r>
        </a:p>
      </dgm:t>
    </dgm:pt>
    <dgm:pt modelId="{E4FA90C5-08EB-45C0-A9B4-AE5448AAA92F}" type="parTrans" cxnId="{4CD3E3DC-B95D-496E-8548-19427EA7E64A}">
      <dgm:prSet/>
      <dgm:spPr/>
      <dgm:t>
        <a:bodyPr/>
        <a:lstStyle/>
        <a:p>
          <a:endParaRPr lang="en-US"/>
        </a:p>
      </dgm:t>
    </dgm:pt>
    <dgm:pt modelId="{BD05E2DC-3B7F-407F-BF12-5EAA7A343A67}" type="sibTrans" cxnId="{4CD3E3DC-B95D-496E-8548-19427EA7E64A}">
      <dgm:prSet/>
      <dgm:spPr/>
      <dgm:t>
        <a:bodyPr/>
        <a:lstStyle/>
        <a:p>
          <a:endParaRPr lang="en-US"/>
        </a:p>
      </dgm:t>
    </dgm:pt>
    <dgm:pt modelId="{E27F1183-5021-4ED6-A96D-7D1E2040723B}">
      <dgm:prSet custT="1"/>
      <dgm:spPr/>
      <dgm:t>
        <a:bodyPr/>
        <a:lstStyle/>
        <a:p>
          <a:r>
            <a:rPr lang="en-US" sz="1400" b="1" dirty="0"/>
            <a:t>I break big tasks down into small steps to make things easier</a:t>
          </a:r>
        </a:p>
      </dgm:t>
    </dgm:pt>
    <dgm:pt modelId="{B0639C4F-1949-4FFF-A700-1F9B9E2FEF1C}" type="parTrans" cxnId="{ABB73C8C-BF0E-4B5D-B3EF-4392133CD8D3}">
      <dgm:prSet/>
      <dgm:spPr/>
      <dgm:t>
        <a:bodyPr/>
        <a:lstStyle/>
        <a:p>
          <a:endParaRPr lang="en-US"/>
        </a:p>
      </dgm:t>
    </dgm:pt>
    <dgm:pt modelId="{A385819F-7DB8-45A2-9DE3-512D23E3E637}" type="sibTrans" cxnId="{ABB73C8C-BF0E-4B5D-B3EF-4392133CD8D3}">
      <dgm:prSet/>
      <dgm:spPr/>
      <dgm:t>
        <a:bodyPr/>
        <a:lstStyle/>
        <a:p>
          <a:endParaRPr lang="en-US"/>
        </a:p>
      </dgm:t>
    </dgm:pt>
    <dgm:pt modelId="{883042C2-40B7-425A-88DA-28D1D82F33FD}">
      <dgm:prSet custT="1"/>
      <dgm:spPr/>
      <dgm:t>
        <a:bodyPr/>
        <a:lstStyle/>
        <a:p>
          <a:r>
            <a:rPr lang="en-US" sz="1400" b="1" dirty="0"/>
            <a:t>I keep track of information and materials by using reminders and checklists</a:t>
          </a:r>
        </a:p>
      </dgm:t>
    </dgm:pt>
    <dgm:pt modelId="{5D90A87C-174F-491D-93C1-31E40F5FC169}" type="sibTrans" cxnId="{F814BED3-3809-41A4-8AC8-D4DC4AE555C5}">
      <dgm:prSet/>
      <dgm:spPr/>
      <dgm:t>
        <a:bodyPr/>
        <a:lstStyle/>
        <a:p>
          <a:endParaRPr lang="en-US"/>
        </a:p>
      </dgm:t>
    </dgm:pt>
    <dgm:pt modelId="{11538322-46AD-4CC2-8200-BF13216A4B7E}" type="parTrans" cxnId="{F814BED3-3809-41A4-8AC8-D4DC4AE555C5}">
      <dgm:prSet/>
      <dgm:spPr/>
      <dgm:t>
        <a:bodyPr/>
        <a:lstStyle/>
        <a:p>
          <a:endParaRPr lang="en-US"/>
        </a:p>
      </dgm:t>
    </dgm:pt>
    <dgm:pt modelId="{056E540C-6F1D-4B83-9384-50A99B007184}">
      <dgm:prSet custT="1"/>
      <dgm:spPr/>
      <dgm:t>
        <a:bodyPr/>
        <a:lstStyle/>
        <a:p>
          <a:r>
            <a:rPr lang="en-US" sz="14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I have daily routines and procedures that help reduce my stress and find things easily and fast</a:t>
          </a:r>
        </a:p>
      </dgm:t>
    </dgm:pt>
    <dgm:pt modelId="{56A3CDC5-49AA-486B-BCC7-1E654D6C0D0E}" type="parTrans" cxnId="{20D83F5D-3332-4385-8CAD-B9FFB10C5911}">
      <dgm:prSet/>
      <dgm:spPr/>
      <dgm:t>
        <a:bodyPr/>
        <a:lstStyle/>
        <a:p>
          <a:endParaRPr lang="en-US"/>
        </a:p>
      </dgm:t>
    </dgm:pt>
    <dgm:pt modelId="{DF4E6909-F94B-4FCF-981F-FC0C1C61C144}" type="sibTrans" cxnId="{20D83F5D-3332-4385-8CAD-B9FFB10C5911}">
      <dgm:prSet/>
      <dgm:spPr/>
      <dgm:t>
        <a:bodyPr/>
        <a:lstStyle/>
        <a:p>
          <a:endParaRPr lang="en-US"/>
        </a:p>
      </dgm:t>
    </dgm:pt>
    <dgm:pt modelId="{2A6D11E9-5FD8-4149-80F2-699494C55B44}">
      <dgm:prSet custT="1"/>
      <dgm:spPr/>
      <dgm:t>
        <a:bodyPr/>
        <a:lstStyle/>
        <a:p>
          <a:r>
            <a:rPr lang="en-US" sz="1400" b="1" dirty="0"/>
            <a:t>I can visualize the order of steps for directions, sequence of stories or steps for decision-making </a:t>
          </a:r>
        </a:p>
      </dgm:t>
    </dgm:pt>
    <dgm:pt modelId="{369C9D13-609C-4A92-A203-29C0E1E032C2}" type="sibTrans" cxnId="{B8FD123C-3D9C-4E1A-927F-4FB1C63959B9}">
      <dgm:prSet/>
      <dgm:spPr/>
      <dgm:t>
        <a:bodyPr/>
        <a:lstStyle/>
        <a:p>
          <a:endParaRPr lang="en-US"/>
        </a:p>
      </dgm:t>
    </dgm:pt>
    <dgm:pt modelId="{3766BF59-2955-4E12-905A-C163FC6FC4CB}" type="parTrans" cxnId="{B8FD123C-3D9C-4E1A-927F-4FB1C63959B9}">
      <dgm:prSet/>
      <dgm:spPr/>
      <dgm:t>
        <a:bodyPr/>
        <a:lstStyle/>
        <a:p>
          <a:endParaRPr lang="en-US"/>
        </a:p>
      </dgm:t>
    </dgm:pt>
    <dgm:pt modelId="{288D851D-45CE-4ECB-AA53-A1482C7651A3}">
      <dgm:prSet custT="1"/>
      <dgm:spPr/>
      <dgm:t>
        <a:bodyPr/>
        <a:lstStyle/>
        <a:p>
          <a:r>
            <a:rPr lang="en-US" sz="1400" b="1" dirty="0"/>
            <a:t>I know why it is important to organize and I see how it will help me</a:t>
          </a:r>
        </a:p>
      </dgm:t>
    </dgm:pt>
    <dgm:pt modelId="{2ECDBBFE-C313-48B0-95A5-F925FE4D3700}" type="sibTrans" cxnId="{2E725DC1-D8AD-4945-A57B-5F4A90A8823F}">
      <dgm:prSet/>
      <dgm:spPr/>
      <dgm:t>
        <a:bodyPr/>
        <a:lstStyle/>
        <a:p>
          <a:endParaRPr lang="en-US"/>
        </a:p>
      </dgm:t>
    </dgm:pt>
    <dgm:pt modelId="{030B3529-1766-41F3-96A8-CF9E3593F424}" type="parTrans" cxnId="{2E725DC1-D8AD-4945-A57B-5F4A90A8823F}">
      <dgm:prSet/>
      <dgm:spPr/>
      <dgm:t>
        <a:bodyPr/>
        <a:lstStyle/>
        <a:p>
          <a:endParaRPr lang="en-US"/>
        </a:p>
      </dgm:t>
    </dgm:pt>
    <dgm:pt modelId="{C52EC9C7-B92D-45AD-AD5F-B089837EF3AD}">
      <dgm:prSet custT="1"/>
      <dgm:spPr/>
      <dgm:t>
        <a:bodyPr/>
        <a:lstStyle/>
        <a:p>
          <a:r>
            <a:rPr lang="en-US" sz="1400" b="1" dirty="0"/>
            <a:t>I know how to get help when I am stuck but I don’t depend on others too much</a:t>
          </a:r>
        </a:p>
      </dgm:t>
    </dgm:pt>
    <dgm:pt modelId="{DAEC0766-6556-42E1-8F35-FEDC44C08E50}" type="parTrans" cxnId="{12CA48EB-5A3D-46AB-879F-8FAE65F0FF5E}">
      <dgm:prSet/>
      <dgm:spPr/>
      <dgm:t>
        <a:bodyPr/>
        <a:lstStyle/>
        <a:p>
          <a:endParaRPr lang="en-US"/>
        </a:p>
      </dgm:t>
    </dgm:pt>
    <dgm:pt modelId="{F4604318-7CCE-4C73-B567-23CE3B3E885A}" type="sibTrans" cxnId="{12CA48EB-5A3D-46AB-879F-8FAE65F0FF5E}">
      <dgm:prSet/>
      <dgm:spPr/>
      <dgm:t>
        <a:bodyPr/>
        <a:lstStyle/>
        <a:p>
          <a:endParaRPr lang="en-US"/>
        </a:p>
      </dgm:t>
    </dgm:pt>
    <dgm:pt modelId="{8C1029A6-F4D6-4244-A73A-1933D4307BE8}">
      <dgm:prSet custT="1"/>
      <dgm:spPr/>
      <dgm:t>
        <a:bodyPr/>
        <a:lstStyle/>
        <a:p>
          <a:r>
            <a:rPr lang="en-US" sz="1400" b="1" dirty="0"/>
            <a:t>I describe patterns and rules for how things are alike and different</a:t>
          </a:r>
        </a:p>
      </dgm:t>
    </dgm:pt>
    <dgm:pt modelId="{6ADA6855-161F-4EE7-A83B-8AC58680399C}" type="parTrans" cxnId="{EEC051E9-7D4E-402E-802B-24369DCEFFD5}">
      <dgm:prSet/>
      <dgm:spPr/>
      <dgm:t>
        <a:bodyPr/>
        <a:lstStyle/>
        <a:p>
          <a:endParaRPr lang="en-US"/>
        </a:p>
      </dgm:t>
    </dgm:pt>
    <dgm:pt modelId="{1066215C-B21C-48A6-97E9-C8C8362EA54D}" type="sibTrans" cxnId="{EEC051E9-7D4E-402E-802B-24369DCEFFD5}">
      <dgm:prSet/>
      <dgm:spPr/>
      <dgm:t>
        <a:bodyPr/>
        <a:lstStyle/>
        <a:p>
          <a:endParaRPr lang="en-US"/>
        </a:p>
      </dgm:t>
    </dgm:pt>
    <dgm:pt modelId="{D99403B1-1C42-40A2-925E-C3D9AB38B246}">
      <dgm:prSet custT="1"/>
      <dgm:spPr/>
      <dgm:t>
        <a:bodyPr/>
        <a:lstStyle/>
        <a:p>
          <a:r>
            <a:rPr lang="en-US" sz="14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I see how organizing strategies I have used in the past can be useful in new situations.</a:t>
          </a:r>
        </a:p>
      </dgm:t>
    </dgm:pt>
    <dgm:pt modelId="{68EB63A9-269C-43E5-84B8-D90A23340BF5}" type="parTrans" cxnId="{A397814B-C494-4DFC-881B-82BB90B86DEA}">
      <dgm:prSet/>
      <dgm:spPr/>
      <dgm:t>
        <a:bodyPr/>
        <a:lstStyle/>
        <a:p>
          <a:endParaRPr lang="en-US"/>
        </a:p>
      </dgm:t>
    </dgm:pt>
    <dgm:pt modelId="{0772B0F0-723D-4121-A157-66CC2EEC551B}" type="sibTrans" cxnId="{A397814B-C494-4DFC-881B-82BB90B86DEA}">
      <dgm:prSet/>
      <dgm:spPr/>
      <dgm:t>
        <a:bodyPr/>
        <a:lstStyle/>
        <a:p>
          <a:endParaRPr lang="en-US"/>
        </a:p>
      </dgm:t>
    </dgm:pt>
    <dgm:pt modelId="{FE9B0786-9C6B-4AD7-A409-ED87A398F2B0}" type="pres">
      <dgm:prSet presAssocID="{A0B6580F-1E7F-4989-BA3E-A7B3121A389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F7A7922-8A88-4BD8-BA5C-6250DCB4FB65}" type="pres">
      <dgm:prSet presAssocID="{99A6C944-06B8-421D-A63F-D9A5042DF3C9}" presName="root" presStyleCnt="0"/>
      <dgm:spPr/>
    </dgm:pt>
    <dgm:pt modelId="{491E0690-3F03-4486-8E63-058BA028D367}" type="pres">
      <dgm:prSet presAssocID="{99A6C944-06B8-421D-A63F-D9A5042DF3C9}" presName="rootComposite" presStyleCnt="0"/>
      <dgm:spPr/>
    </dgm:pt>
    <dgm:pt modelId="{242EA73F-34E2-4437-867D-8E9E8C062D9D}" type="pres">
      <dgm:prSet presAssocID="{99A6C944-06B8-421D-A63F-D9A5042DF3C9}" presName="rootText" presStyleLbl="node1" presStyleIdx="0" presStyleCnt="4" custScaleX="206078" custLinFactNeighborX="8512"/>
      <dgm:spPr/>
    </dgm:pt>
    <dgm:pt modelId="{795A0B50-A8C2-44DC-9773-F6BF55470E82}" type="pres">
      <dgm:prSet presAssocID="{99A6C944-06B8-421D-A63F-D9A5042DF3C9}" presName="rootConnector" presStyleLbl="node1" presStyleIdx="0" presStyleCnt="4"/>
      <dgm:spPr/>
    </dgm:pt>
    <dgm:pt modelId="{0912568E-84A6-4E8A-A028-E629CEF0B080}" type="pres">
      <dgm:prSet presAssocID="{99A6C944-06B8-421D-A63F-D9A5042DF3C9}" presName="childShape" presStyleCnt="0"/>
      <dgm:spPr/>
    </dgm:pt>
    <dgm:pt modelId="{55AB2A88-44EB-4964-8F6A-43ACF3D4605E}" type="pres">
      <dgm:prSet presAssocID="{28D960F6-0D94-48BA-9E6C-C43A26BCA992}" presName="Name13" presStyleLbl="parChTrans1D2" presStyleIdx="0" presStyleCnt="20"/>
      <dgm:spPr/>
    </dgm:pt>
    <dgm:pt modelId="{DF297463-A511-450B-8B9A-210F5EDA757E}" type="pres">
      <dgm:prSet presAssocID="{C3330B1A-03C9-47A7-A2CC-E65B63687A6A}" presName="childText" presStyleLbl="bgAcc1" presStyleIdx="0" presStyleCnt="20" custScaleX="255345" custScaleY="125861" custLinFactNeighborX="1972" custLinFactNeighborY="-2162">
        <dgm:presLayoutVars>
          <dgm:bulletEnabled val="1"/>
        </dgm:presLayoutVars>
      </dgm:prSet>
      <dgm:spPr/>
    </dgm:pt>
    <dgm:pt modelId="{D155CE55-C30D-4CCD-A3A8-69850F76AF54}" type="pres">
      <dgm:prSet presAssocID="{3F231396-4217-4EFD-B68C-A893532218FF}" presName="Name13" presStyleLbl="parChTrans1D2" presStyleIdx="1" presStyleCnt="20"/>
      <dgm:spPr/>
    </dgm:pt>
    <dgm:pt modelId="{29B5BF5A-7AF5-4D76-A8AB-3D979CEE9E28}" type="pres">
      <dgm:prSet presAssocID="{AA36F164-1F98-47B3-9CA3-409028A4EC19}" presName="childText" presStyleLbl="bgAcc1" presStyleIdx="1" presStyleCnt="20" custScaleX="253014" custScaleY="116365" custLinFactY="68987" custLinFactNeighborX="-1176" custLinFactNeighborY="100000">
        <dgm:presLayoutVars>
          <dgm:bulletEnabled val="1"/>
        </dgm:presLayoutVars>
      </dgm:prSet>
      <dgm:spPr/>
    </dgm:pt>
    <dgm:pt modelId="{8441ED0C-C400-4D20-B236-3749CB2CBDC3}" type="pres">
      <dgm:prSet presAssocID="{49B1006F-7748-485E-BCDE-9E260AFE0143}" presName="Name13" presStyleLbl="parChTrans1D2" presStyleIdx="2" presStyleCnt="20"/>
      <dgm:spPr/>
    </dgm:pt>
    <dgm:pt modelId="{BAA99FA3-5A9A-4289-B73D-D073AC57D0D3}" type="pres">
      <dgm:prSet presAssocID="{AE2FA323-6FB1-4E85-8A13-80BDCD5BD025}" presName="childText" presStyleLbl="bgAcc1" presStyleIdx="2" presStyleCnt="20" custScaleX="252539" custScaleY="163286" custLinFactY="-51546" custLinFactNeighborX="844" custLinFactNeighborY="-100000">
        <dgm:presLayoutVars>
          <dgm:bulletEnabled val="1"/>
        </dgm:presLayoutVars>
      </dgm:prSet>
      <dgm:spPr/>
    </dgm:pt>
    <dgm:pt modelId="{A06A88B8-4110-4A77-A1CE-0C981DE3CFEF}" type="pres">
      <dgm:prSet presAssocID="{424C561F-D6EA-48D5-8C18-28A55FF67368}" presName="Name13" presStyleLbl="parChTrans1D2" presStyleIdx="3" presStyleCnt="20"/>
      <dgm:spPr/>
    </dgm:pt>
    <dgm:pt modelId="{3E377BB7-8706-43BA-AFA6-E70D0FFC83AB}" type="pres">
      <dgm:prSet presAssocID="{A6F41F9E-41D0-43BF-BD38-3619E856D894}" presName="childText" presStyleLbl="bgAcc1" presStyleIdx="3" presStyleCnt="20" custScaleX="253545" custScaleY="123560" custLinFactNeighborX="-1870" custLinFactNeighborY="-26473">
        <dgm:presLayoutVars>
          <dgm:bulletEnabled val="1"/>
        </dgm:presLayoutVars>
      </dgm:prSet>
      <dgm:spPr/>
    </dgm:pt>
    <dgm:pt modelId="{D62A5623-A590-49C1-B51C-B489EE016744}" type="pres">
      <dgm:prSet presAssocID="{6ADA6855-161F-4EE7-A83B-8AC58680399C}" presName="Name13" presStyleLbl="parChTrans1D2" presStyleIdx="4" presStyleCnt="20"/>
      <dgm:spPr/>
    </dgm:pt>
    <dgm:pt modelId="{07D32E86-5B81-4C5D-A7AA-CBB33E978726}" type="pres">
      <dgm:prSet presAssocID="{8C1029A6-F4D6-4244-A73A-1933D4307BE8}" presName="childText" presStyleLbl="bgAcc1" presStyleIdx="4" presStyleCnt="20" custScaleX="253545" custScaleY="133463" custLinFactNeighborX="-1870" custLinFactNeighborY="-34145">
        <dgm:presLayoutVars>
          <dgm:bulletEnabled val="1"/>
        </dgm:presLayoutVars>
      </dgm:prSet>
      <dgm:spPr/>
    </dgm:pt>
    <dgm:pt modelId="{CD2B183E-298B-405C-8FE8-4CF7F5053FB4}" type="pres">
      <dgm:prSet presAssocID="{0907AC67-44F4-4C20-9E1B-CD837E029BD9}" presName="root" presStyleCnt="0"/>
      <dgm:spPr/>
    </dgm:pt>
    <dgm:pt modelId="{CE5700AE-9252-4652-B145-1B576DB9C852}" type="pres">
      <dgm:prSet presAssocID="{0907AC67-44F4-4C20-9E1B-CD837E029BD9}" presName="rootComposite" presStyleCnt="0"/>
      <dgm:spPr/>
    </dgm:pt>
    <dgm:pt modelId="{0606F975-EA0D-49E8-9A4C-E2D4B5186203}" type="pres">
      <dgm:prSet presAssocID="{0907AC67-44F4-4C20-9E1B-CD837E029BD9}" presName="rootText" presStyleLbl="node1" presStyleIdx="1" presStyleCnt="4" custScaleX="215176" custLinFactNeighborX="15453" custLinFactNeighborY="-168"/>
      <dgm:spPr/>
    </dgm:pt>
    <dgm:pt modelId="{1D5953B2-9828-4938-A7A4-A9EB45341F1E}" type="pres">
      <dgm:prSet presAssocID="{0907AC67-44F4-4C20-9E1B-CD837E029BD9}" presName="rootConnector" presStyleLbl="node1" presStyleIdx="1" presStyleCnt="4"/>
      <dgm:spPr/>
    </dgm:pt>
    <dgm:pt modelId="{DB66D846-0BDA-44B7-BBA5-01AA1CC1F619}" type="pres">
      <dgm:prSet presAssocID="{0907AC67-44F4-4C20-9E1B-CD837E029BD9}" presName="childShape" presStyleCnt="0"/>
      <dgm:spPr/>
    </dgm:pt>
    <dgm:pt modelId="{AFACED90-1065-40F9-AFE5-F968FE1BED0A}" type="pres">
      <dgm:prSet presAssocID="{3766BF59-2955-4E12-905A-C163FC6FC4CB}" presName="Name13" presStyleLbl="parChTrans1D2" presStyleIdx="5" presStyleCnt="20"/>
      <dgm:spPr/>
    </dgm:pt>
    <dgm:pt modelId="{C39F29AE-98BE-4AE0-B7B3-77FDF6D97113}" type="pres">
      <dgm:prSet presAssocID="{2A6D11E9-5FD8-4149-80F2-699494C55B44}" presName="childText" presStyleLbl="bgAcc1" presStyleIdx="5" presStyleCnt="20" custScaleX="239263" custScaleY="149780" custLinFactNeighborX="12585">
        <dgm:presLayoutVars>
          <dgm:bulletEnabled val="1"/>
        </dgm:presLayoutVars>
      </dgm:prSet>
      <dgm:spPr/>
    </dgm:pt>
    <dgm:pt modelId="{21BFA57D-4E31-4350-A745-AE0E23F2FE20}" type="pres">
      <dgm:prSet presAssocID="{22FC1F93-3482-43FD-920E-066D7019FA88}" presName="Name13" presStyleLbl="parChTrans1D2" presStyleIdx="6" presStyleCnt="20"/>
      <dgm:spPr/>
    </dgm:pt>
    <dgm:pt modelId="{78412B39-62DF-46EE-A12E-65DBFA8E27B5}" type="pres">
      <dgm:prSet presAssocID="{B4B216AA-0D51-473B-B440-27DE7C857922}" presName="childText" presStyleLbl="bgAcc1" presStyleIdx="6" presStyleCnt="20" custScaleX="239263" custScaleY="166411" custLinFactNeighborX="12245" custLinFactNeighborY="-7309">
        <dgm:presLayoutVars>
          <dgm:bulletEnabled val="1"/>
        </dgm:presLayoutVars>
      </dgm:prSet>
      <dgm:spPr/>
    </dgm:pt>
    <dgm:pt modelId="{5C5249E7-640B-467F-BFF0-A6D38845DA32}" type="pres">
      <dgm:prSet presAssocID="{56A3CDC5-49AA-486B-BCC7-1E654D6C0D0E}" presName="Name13" presStyleLbl="parChTrans1D2" presStyleIdx="7" presStyleCnt="20"/>
      <dgm:spPr/>
    </dgm:pt>
    <dgm:pt modelId="{08D68C2D-17F3-472A-9FB2-501D95D4551B}" type="pres">
      <dgm:prSet presAssocID="{056E540C-6F1D-4B83-9384-50A99B007184}" presName="childText" presStyleLbl="bgAcc1" presStyleIdx="7" presStyleCnt="20" custScaleX="239263" custScaleY="154700" custLinFactNeighborX="15585" custLinFactNeighborY="-16360">
        <dgm:presLayoutVars>
          <dgm:bulletEnabled val="1"/>
        </dgm:presLayoutVars>
      </dgm:prSet>
      <dgm:spPr/>
    </dgm:pt>
    <dgm:pt modelId="{25CA5344-8DF7-4315-9DFF-358F76ECFC18}" type="pres">
      <dgm:prSet presAssocID="{E4FA90C5-08EB-45C0-A9B4-AE5448AAA92F}" presName="Name13" presStyleLbl="parChTrans1D2" presStyleIdx="8" presStyleCnt="20"/>
      <dgm:spPr/>
    </dgm:pt>
    <dgm:pt modelId="{870FF0D6-09F5-416E-8F72-682ACEE39E82}" type="pres">
      <dgm:prSet presAssocID="{CADB9EC7-4EF8-461B-A4FA-3C060A0D9792}" presName="childText" presStyleLbl="bgAcc1" presStyleIdx="8" presStyleCnt="20" custScaleX="239263" custScaleY="166315" custLinFactNeighborX="15585" custLinFactNeighborY="-17234">
        <dgm:presLayoutVars>
          <dgm:bulletEnabled val="1"/>
        </dgm:presLayoutVars>
      </dgm:prSet>
      <dgm:spPr/>
    </dgm:pt>
    <dgm:pt modelId="{389A5AD1-EAFD-4551-B332-8E122521E1BE}" type="pres">
      <dgm:prSet presAssocID="{FEA9C3D2-E553-4405-86E2-2F07E5E7588A}" presName="root" presStyleCnt="0"/>
      <dgm:spPr/>
    </dgm:pt>
    <dgm:pt modelId="{C7181CD3-B2B4-445D-B4A2-F122360ADE8F}" type="pres">
      <dgm:prSet presAssocID="{FEA9C3D2-E553-4405-86E2-2F07E5E7588A}" presName="rootComposite" presStyleCnt="0"/>
      <dgm:spPr/>
    </dgm:pt>
    <dgm:pt modelId="{A5EBC5C2-6641-4814-8FE0-4B646803A014}" type="pres">
      <dgm:prSet presAssocID="{FEA9C3D2-E553-4405-86E2-2F07E5E7588A}" presName="rootText" presStyleLbl="node1" presStyleIdx="2" presStyleCnt="4" custScaleX="195472" custLinFactNeighborX="6732"/>
      <dgm:spPr/>
    </dgm:pt>
    <dgm:pt modelId="{66DC7F78-A428-4FF7-A84F-033ABA39B632}" type="pres">
      <dgm:prSet presAssocID="{FEA9C3D2-E553-4405-86E2-2F07E5E7588A}" presName="rootConnector" presStyleLbl="node1" presStyleIdx="2" presStyleCnt="4"/>
      <dgm:spPr/>
    </dgm:pt>
    <dgm:pt modelId="{516F55F1-D205-4B6E-B832-D0F830C10151}" type="pres">
      <dgm:prSet presAssocID="{FEA9C3D2-E553-4405-86E2-2F07E5E7588A}" presName="childShape" presStyleCnt="0"/>
      <dgm:spPr/>
    </dgm:pt>
    <dgm:pt modelId="{81480097-026C-4291-BE30-871E56162BDA}" type="pres">
      <dgm:prSet presAssocID="{472FAEE3-2CB8-4968-9BB6-321860A96D58}" presName="Name13" presStyleLbl="parChTrans1D2" presStyleIdx="9" presStyleCnt="20"/>
      <dgm:spPr/>
    </dgm:pt>
    <dgm:pt modelId="{F7510867-70CA-4F2A-822F-3385584A539A}" type="pres">
      <dgm:prSet presAssocID="{17C442B5-CC9F-4F7B-9FA1-8C942E5F0288}" presName="childText" presStyleLbl="bgAcc1" presStyleIdx="9" presStyleCnt="20" custScaleX="255174" custScaleY="103579" custLinFactY="24701" custLinFactNeighborX="856" custLinFactNeighborY="100000">
        <dgm:presLayoutVars>
          <dgm:bulletEnabled val="1"/>
        </dgm:presLayoutVars>
      </dgm:prSet>
      <dgm:spPr/>
    </dgm:pt>
    <dgm:pt modelId="{D6A7DC38-C43A-4C89-8FA9-B70217BA481B}" type="pres">
      <dgm:prSet presAssocID="{2748EFCC-CDE4-4FE6-A5C6-B25784282F6B}" presName="Name13" presStyleLbl="parChTrans1D2" presStyleIdx="10" presStyleCnt="20"/>
      <dgm:spPr/>
    </dgm:pt>
    <dgm:pt modelId="{80395ED7-63FC-4D49-BC9E-E44A2E2EA106}" type="pres">
      <dgm:prSet presAssocID="{A57066E6-8FDA-4612-9CD9-7099483D4F83}" presName="childText" presStyleLbl="bgAcc1" presStyleIdx="10" presStyleCnt="20" custScaleX="253835" custScaleY="121573" custLinFactY="22223" custLinFactNeighborX="2195" custLinFactNeighborY="100000">
        <dgm:presLayoutVars>
          <dgm:bulletEnabled val="1"/>
        </dgm:presLayoutVars>
      </dgm:prSet>
      <dgm:spPr/>
    </dgm:pt>
    <dgm:pt modelId="{8F18DCBC-F834-447E-AA2D-FF4A161446E1}" type="pres">
      <dgm:prSet presAssocID="{B0639C4F-1949-4FFF-A700-1F9B9E2FEF1C}" presName="Name13" presStyleLbl="parChTrans1D2" presStyleIdx="11" presStyleCnt="20"/>
      <dgm:spPr/>
    </dgm:pt>
    <dgm:pt modelId="{385A5780-629C-4447-9035-8479E2F179A3}" type="pres">
      <dgm:prSet presAssocID="{E27F1183-5021-4ED6-A96D-7D1E2040723B}" presName="childText" presStyleLbl="bgAcc1" presStyleIdx="11" presStyleCnt="20" custScaleX="253835" custScaleY="114972" custLinFactY="-100000" custLinFactNeighborX="-2180" custLinFactNeighborY="-183417">
        <dgm:presLayoutVars>
          <dgm:bulletEnabled val="1"/>
        </dgm:presLayoutVars>
      </dgm:prSet>
      <dgm:spPr/>
    </dgm:pt>
    <dgm:pt modelId="{B400CA7E-8B77-4681-B3FE-99D00B5810EE}" type="pres">
      <dgm:prSet presAssocID="{83F11DA5-71D1-4BE1-971A-A247F04EA577}" presName="Name13" presStyleLbl="parChTrans1D2" presStyleIdx="12" presStyleCnt="20"/>
      <dgm:spPr/>
    </dgm:pt>
    <dgm:pt modelId="{B9D985C4-9442-44DD-96E3-CB96F13060BF}" type="pres">
      <dgm:prSet presAssocID="{A491C974-47B2-4917-997D-3A9BE4E638F9}" presName="childText" presStyleLbl="bgAcc1" presStyleIdx="12" presStyleCnt="20" custScaleX="253835" custScaleY="102189" custLinFactNeighborX="1679" custLinFactNeighborY="-24945">
        <dgm:presLayoutVars>
          <dgm:bulletEnabled val="1"/>
        </dgm:presLayoutVars>
      </dgm:prSet>
      <dgm:spPr/>
    </dgm:pt>
    <dgm:pt modelId="{A0423C1F-888C-430D-960A-5EEEFFE0D9EE}" type="pres">
      <dgm:prSet presAssocID="{11538322-46AD-4CC2-8200-BF13216A4B7E}" presName="Name13" presStyleLbl="parChTrans1D2" presStyleIdx="13" presStyleCnt="20"/>
      <dgm:spPr/>
    </dgm:pt>
    <dgm:pt modelId="{5F719075-5D50-47FC-B266-EA7C7EC669A1}" type="pres">
      <dgm:prSet presAssocID="{883042C2-40B7-425A-88DA-28D1D82F33FD}" presName="childText" presStyleLbl="bgAcc1" presStyleIdx="13" presStyleCnt="20" custScaleX="253835" custScaleY="117803" custLinFactNeighborY="-26033">
        <dgm:presLayoutVars>
          <dgm:bulletEnabled val="1"/>
        </dgm:presLayoutVars>
      </dgm:prSet>
      <dgm:spPr/>
    </dgm:pt>
    <dgm:pt modelId="{2A643EE2-CBE0-4595-A9A2-5DE50D49C571}" type="pres">
      <dgm:prSet presAssocID="{68EB63A9-269C-43E5-84B8-D90A23340BF5}" presName="Name13" presStyleLbl="parChTrans1D2" presStyleIdx="14" presStyleCnt="20"/>
      <dgm:spPr/>
    </dgm:pt>
    <dgm:pt modelId="{A0091A7E-8704-4DE0-A8DD-F8C1E1907119}" type="pres">
      <dgm:prSet presAssocID="{D99403B1-1C42-40A2-925E-C3D9AB38B246}" presName="childText" presStyleLbl="bgAcc1" presStyleIdx="14" presStyleCnt="20" custScaleX="256309" custLinFactNeighborX="-4105" custLinFactNeighborY="-30987">
        <dgm:presLayoutVars>
          <dgm:bulletEnabled val="1"/>
        </dgm:presLayoutVars>
      </dgm:prSet>
      <dgm:spPr/>
    </dgm:pt>
    <dgm:pt modelId="{736A4D0A-A8D6-4DAC-A815-708859562152}" type="pres">
      <dgm:prSet presAssocID="{E430B8F9-2036-4FC6-87A7-77E1FF35C1B1}" presName="root" presStyleCnt="0"/>
      <dgm:spPr/>
    </dgm:pt>
    <dgm:pt modelId="{8373CAC3-DDFE-47DF-9E5B-C3EEE7DF6927}" type="pres">
      <dgm:prSet presAssocID="{E430B8F9-2036-4FC6-87A7-77E1FF35C1B1}" presName="rootComposite" presStyleCnt="0"/>
      <dgm:spPr/>
    </dgm:pt>
    <dgm:pt modelId="{28353B6D-F82F-401F-B693-B8AD55777E2E}" type="pres">
      <dgm:prSet presAssocID="{E430B8F9-2036-4FC6-87A7-77E1FF35C1B1}" presName="rootText" presStyleLbl="node1" presStyleIdx="3" presStyleCnt="4" custScaleX="173410" custLinFactNeighborX="9954"/>
      <dgm:spPr/>
    </dgm:pt>
    <dgm:pt modelId="{6DBC7515-9E0C-4B4D-8C96-0AE1AC6C9F5B}" type="pres">
      <dgm:prSet presAssocID="{E430B8F9-2036-4FC6-87A7-77E1FF35C1B1}" presName="rootConnector" presStyleLbl="node1" presStyleIdx="3" presStyleCnt="4"/>
      <dgm:spPr/>
    </dgm:pt>
    <dgm:pt modelId="{B784B95E-D2EE-4536-9BFE-BDBF2C841E91}" type="pres">
      <dgm:prSet presAssocID="{E430B8F9-2036-4FC6-87A7-77E1FF35C1B1}" presName="childShape" presStyleCnt="0"/>
      <dgm:spPr/>
    </dgm:pt>
    <dgm:pt modelId="{EDA51936-1867-4AA5-92B8-FACCEDB24610}" type="pres">
      <dgm:prSet presAssocID="{030B3529-1766-41F3-96A8-CF9E3593F424}" presName="Name13" presStyleLbl="parChTrans1D2" presStyleIdx="15" presStyleCnt="20"/>
      <dgm:spPr/>
    </dgm:pt>
    <dgm:pt modelId="{2ECB4697-D81F-4FB9-9A05-045160521CEE}" type="pres">
      <dgm:prSet presAssocID="{288D851D-45CE-4ECB-AA53-A1482C7651A3}" presName="childText" presStyleLbl="bgAcc1" presStyleIdx="15" presStyleCnt="20" custScaleX="264119" custScaleY="123094" custLinFactNeighborY="-2380">
        <dgm:presLayoutVars>
          <dgm:bulletEnabled val="1"/>
        </dgm:presLayoutVars>
      </dgm:prSet>
      <dgm:spPr/>
    </dgm:pt>
    <dgm:pt modelId="{1D197A4B-7D55-481D-B3AA-BBB1B5189CED}" type="pres">
      <dgm:prSet presAssocID="{E9318839-4B02-4F3B-84BE-57B90431A35E}" presName="Name13" presStyleLbl="parChTrans1D2" presStyleIdx="16" presStyleCnt="20"/>
      <dgm:spPr/>
    </dgm:pt>
    <dgm:pt modelId="{0E848A71-D174-48AD-8A80-868C965BA9A9}" type="pres">
      <dgm:prSet presAssocID="{CBCBFF23-13FE-478E-8EF4-6E5CDA9338E1}" presName="childText" presStyleLbl="bgAcc1" presStyleIdx="16" presStyleCnt="20" custAng="0" custScaleX="263598" custScaleY="135046" custLinFactNeighborY="-10700">
        <dgm:presLayoutVars>
          <dgm:bulletEnabled val="1"/>
        </dgm:presLayoutVars>
      </dgm:prSet>
      <dgm:spPr/>
    </dgm:pt>
    <dgm:pt modelId="{0C1ED793-CA65-4A07-82C2-3702722CC6B0}" type="pres">
      <dgm:prSet presAssocID="{B31B2055-BA42-4265-90AD-B94BF1B90025}" presName="Name13" presStyleLbl="parChTrans1D2" presStyleIdx="17" presStyleCnt="20"/>
      <dgm:spPr/>
    </dgm:pt>
    <dgm:pt modelId="{5AC54F71-1837-4147-A5C8-71C80E1891B3}" type="pres">
      <dgm:prSet presAssocID="{F1CDE6F8-0CAD-4756-A579-44DC1C1E22C2}" presName="childText" presStyleLbl="bgAcc1" presStyleIdx="17" presStyleCnt="20" custScaleX="260150" custScaleY="125218" custLinFactNeighborX="-523" custLinFactNeighborY="-22207">
        <dgm:presLayoutVars>
          <dgm:bulletEnabled val="1"/>
        </dgm:presLayoutVars>
      </dgm:prSet>
      <dgm:spPr/>
    </dgm:pt>
    <dgm:pt modelId="{8C72554C-8017-401B-B8FA-21420243F1C2}" type="pres">
      <dgm:prSet presAssocID="{EEBA08B1-DE01-49DE-A992-0693F68327BC}" presName="Name13" presStyleLbl="parChTrans1D2" presStyleIdx="18" presStyleCnt="20"/>
      <dgm:spPr/>
    </dgm:pt>
    <dgm:pt modelId="{32A78BD6-E0B9-43F5-987C-37B8D8B879CB}" type="pres">
      <dgm:prSet presAssocID="{3AD9C701-37C8-4294-A350-23BAC59EB7C3}" presName="childText" presStyleLbl="bgAcc1" presStyleIdx="18" presStyleCnt="20" custScaleX="262930" custScaleY="150195" custLinFactNeighborX="893" custLinFactNeighborY="-30651">
        <dgm:presLayoutVars>
          <dgm:bulletEnabled val="1"/>
        </dgm:presLayoutVars>
      </dgm:prSet>
      <dgm:spPr/>
    </dgm:pt>
    <dgm:pt modelId="{97A40394-368B-4EE0-9C77-893630DC80B1}" type="pres">
      <dgm:prSet presAssocID="{DAEC0766-6556-42E1-8F35-FEDC44C08E50}" presName="Name13" presStyleLbl="parChTrans1D2" presStyleIdx="19" presStyleCnt="20"/>
      <dgm:spPr/>
    </dgm:pt>
    <dgm:pt modelId="{C495DAA7-4D40-4877-92CE-93832ACEA67E}" type="pres">
      <dgm:prSet presAssocID="{C52EC9C7-B92D-45AD-AD5F-B089837EF3AD}" presName="childText" presStyleLbl="bgAcc1" presStyleIdx="19" presStyleCnt="20" custScaleX="262930" custScaleY="109294" custLinFactNeighborX="370" custLinFactNeighborY="-38188">
        <dgm:presLayoutVars>
          <dgm:bulletEnabled val="1"/>
        </dgm:presLayoutVars>
      </dgm:prSet>
      <dgm:spPr/>
    </dgm:pt>
  </dgm:ptLst>
  <dgm:cxnLst>
    <dgm:cxn modelId="{993B0206-5E88-40BB-86D0-024C1B25C1C7}" srcId="{FEA9C3D2-E553-4405-86E2-2F07E5E7588A}" destId="{17C442B5-CC9F-4F7B-9FA1-8C942E5F0288}" srcOrd="0" destOrd="0" parTransId="{472FAEE3-2CB8-4968-9BB6-321860A96D58}" sibTransId="{2C4B78D4-3BDA-4358-ACB7-4A8CFF31345E}"/>
    <dgm:cxn modelId="{2AF80416-9D73-4651-B97C-6369D6F6E6B0}" type="presOf" srcId="{B31B2055-BA42-4265-90AD-B94BF1B90025}" destId="{0C1ED793-CA65-4A07-82C2-3702722CC6B0}" srcOrd="0" destOrd="0" presId="urn:microsoft.com/office/officeart/2005/8/layout/hierarchy3"/>
    <dgm:cxn modelId="{E9007D18-5CC9-4CAE-AFCD-7AFDC9E9011C}" type="presOf" srcId="{B4B216AA-0D51-473B-B440-27DE7C857922}" destId="{78412B39-62DF-46EE-A12E-65DBFA8E27B5}" srcOrd="0" destOrd="0" presId="urn:microsoft.com/office/officeart/2005/8/layout/hierarchy3"/>
    <dgm:cxn modelId="{73D11C19-712A-47E6-94E6-693273B120BA}" type="presOf" srcId="{CBCBFF23-13FE-478E-8EF4-6E5CDA9338E1}" destId="{0E848A71-D174-48AD-8A80-868C965BA9A9}" srcOrd="0" destOrd="0" presId="urn:microsoft.com/office/officeart/2005/8/layout/hierarchy3"/>
    <dgm:cxn modelId="{237FB61B-F6CF-4D9E-B3F9-C72C03AFEEE7}" srcId="{A0B6580F-1E7F-4989-BA3E-A7B3121A3897}" destId="{0907AC67-44F4-4C20-9E1B-CD837E029BD9}" srcOrd="1" destOrd="0" parTransId="{B974F4B7-D2A2-4561-83CC-7DB121D84E06}" sibTransId="{113B5648-F5B6-41DE-A75C-F685EBB67324}"/>
    <dgm:cxn modelId="{0471FF1D-F6DB-420A-9318-1175E9EF9629}" type="presOf" srcId="{17C442B5-CC9F-4F7B-9FA1-8C942E5F0288}" destId="{F7510867-70CA-4F2A-822F-3385584A539A}" srcOrd="0" destOrd="0" presId="urn:microsoft.com/office/officeart/2005/8/layout/hierarchy3"/>
    <dgm:cxn modelId="{D49D7620-250C-40F1-BB35-9EC26845581B}" srcId="{99A6C944-06B8-421D-A63F-D9A5042DF3C9}" destId="{AA36F164-1F98-47B3-9CA3-409028A4EC19}" srcOrd="1" destOrd="0" parTransId="{3F231396-4217-4EFD-B68C-A893532218FF}" sibTransId="{A4C0519A-35B1-4940-AE25-D2D4AF349430}"/>
    <dgm:cxn modelId="{AF924622-F403-42A0-81DF-56C1D18E8599}" type="presOf" srcId="{288D851D-45CE-4ECB-AA53-A1482C7651A3}" destId="{2ECB4697-D81F-4FB9-9A05-045160521CEE}" srcOrd="0" destOrd="0" presId="urn:microsoft.com/office/officeart/2005/8/layout/hierarchy3"/>
    <dgm:cxn modelId="{13990E26-7030-4F4C-9695-B1599A8C7327}" type="presOf" srcId="{99A6C944-06B8-421D-A63F-D9A5042DF3C9}" destId="{242EA73F-34E2-4437-867D-8E9E8C062D9D}" srcOrd="0" destOrd="0" presId="urn:microsoft.com/office/officeart/2005/8/layout/hierarchy3"/>
    <dgm:cxn modelId="{F1593F27-4F9E-44E2-BAF5-9E336E225040}" type="presOf" srcId="{0907AC67-44F4-4C20-9E1B-CD837E029BD9}" destId="{1D5953B2-9828-4938-A7A4-A9EB45341F1E}" srcOrd="1" destOrd="0" presId="urn:microsoft.com/office/officeart/2005/8/layout/hierarchy3"/>
    <dgm:cxn modelId="{DAFDFB29-B8D4-4487-A6D7-447C1BF3D95D}" type="presOf" srcId="{FEA9C3D2-E553-4405-86E2-2F07E5E7588A}" destId="{A5EBC5C2-6641-4814-8FE0-4B646803A014}" srcOrd="0" destOrd="0" presId="urn:microsoft.com/office/officeart/2005/8/layout/hierarchy3"/>
    <dgm:cxn modelId="{BF6AAA2A-AB75-4742-9861-755E6C5F6DEB}" type="presOf" srcId="{D99403B1-1C42-40A2-925E-C3D9AB38B246}" destId="{A0091A7E-8704-4DE0-A8DD-F8C1E1907119}" srcOrd="0" destOrd="0" presId="urn:microsoft.com/office/officeart/2005/8/layout/hierarchy3"/>
    <dgm:cxn modelId="{3711BB31-5F37-44A3-AA72-BBBD55BAC473}" type="presOf" srcId="{E4FA90C5-08EB-45C0-A9B4-AE5448AAA92F}" destId="{25CA5344-8DF7-4315-9DFF-358F76ECFC18}" srcOrd="0" destOrd="0" presId="urn:microsoft.com/office/officeart/2005/8/layout/hierarchy3"/>
    <dgm:cxn modelId="{728EEA34-A8A3-461A-A930-F5309579B0B4}" type="presOf" srcId="{B0639C4F-1949-4FFF-A700-1F9B9E2FEF1C}" destId="{8F18DCBC-F834-447E-AA2D-FF4A161446E1}" srcOrd="0" destOrd="0" presId="urn:microsoft.com/office/officeart/2005/8/layout/hierarchy3"/>
    <dgm:cxn modelId="{B8FD123C-3D9C-4E1A-927F-4FB1C63959B9}" srcId="{0907AC67-44F4-4C20-9E1B-CD837E029BD9}" destId="{2A6D11E9-5FD8-4149-80F2-699494C55B44}" srcOrd="0" destOrd="0" parTransId="{3766BF59-2955-4E12-905A-C163FC6FC4CB}" sibTransId="{369C9D13-609C-4A92-A203-29C0E1E032C2}"/>
    <dgm:cxn modelId="{0F8BCF3D-DE6A-4EAC-ABCB-201B766BFD41}" srcId="{E430B8F9-2036-4FC6-87A7-77E1FF35C1B1}" destId="{3AD9C701-37C8-4294-A350-23BAC59EB7C3}" srcOrd="3" destOrd="0" parTransId="{EEBA08B1-DE01-49DE-A992-0693F68327BC}" sibTransId="{50096D14-E31C-46D5-A12C-D4B9B71FA135}"/>
    <dgm:cxn modelId="{E682D040-1150-4824-AD0E-41E19B7AEC10}" type="presOf" srcId="{99A6C944-06B8-421D-A63F-D9A5042DF3C9}" destId="{795A0B50-A8C2-44DC-9773-F6BF55470E82}" srcOrd="1" destOrd="0" presId="urn:microsoft.com/office/officeart/2005/8/layout/hierarchy3"/>
    <dgm:cxn modelId="{1A1F9A5C-5266-4A6E-B5BA-6C2E7102B8DE}" type="presOf" srcId="{424C561F-D6EA-48D5-8C18-28A55FF67368}" destId="{A06A88B8-4110-4A77-A1CE-0C981DE3CFEF}" srcOrd="0" destOrd="0" presId="urn:microsoft.com/office/officeart/2005/8/layout/hierarchy3"/>
    <dgm:cxn modelId="{20D83F5D-3332-4385-8CAD-B9FFB10C5911}" srcId="{0907AC67-44F4-4C20-9E1B-CD837E029BD9}" destId="{056E540C-6F1D-4B83-9384-50A99B007184}" srcOrd="2" destOrd="0" parTransId="{56A3CDC5-49AA-486B-BCC7-1E654D6C0D0E}" sibTransId="{DF4E6909-F94B-4FCF-981F-FC0C1C61C144}"/>
    <dgm:cxn modelId="{6C74BC62-22FA-4111-B143-B2A716E72DF3}" type="presOf" srcId="{56A3CDC5-49AA-486B-BCC7-1E654D6C0D0E}" destId="{5C5249E7-640B-467F-BFF0-A6D38845DA32}" srcOrd="0" destOrd="0" presId="urn:microsoft.com/office/officeart/2005/8/layout/hierarchy3"/>
    <dgm:cxn modelId="{36930965-1200-4BD8-9A57-6D77772AAFA4}" type="presOf" srcId="{E27F1183-5021-4ED6-A96D-7D1E2040723B}" destId="{385A5780-629C-4447-9035-8479E2F179A3}" srcOrd="0" destOrd="0" presId="urn:microsoft.com/office/officeart/2005/8/layout/hierarchy3"/>
    <dgm:cxn modelId="{6F2CF466-EB5D-47E4-952C-D5747D8D0414}" type="presOf" srcId="{A491C974-47B2-4917-997D-3A9BE4E638F9}" destId="{B9D985C4-9442-44DD-96E3-CB96F13060BF}" srcOrd="0" destOrd="0" presId="urn:microsoft.com/office/officeart/2005/8/layout/hierarchy3"/>
    <dgm:cxn modelId="{F8E62E47-87B2-4F8C-9FBA-5E162C466EC6}" type="presOf" srcId="{83F11DA5-71D1-4BE1-971A-A247F04EA577}" destId="{B400CA7E-8B77-4681-B3FE-99D00B5810EE}" srcOrd="0" destOrd="0" presId="urn:microsoft.com/office/officeart/2005/8/layout/hierarchy3"/>
    <dgm:cxn modelId="{73A08D47-59DD-403A-8BFE-10E709B79AF9}" type="presOf" srcId="{68EB63A9-269C-43E5-84B8-D90A23340BF5}" destId="{2A643EE2-CBE0-4595-A9A2-5DE50D49C571}" srcOrd="0" destOrd="0" presId="urn:microsoft.com/office/officeart/2005/8/layout/hierarchy3"/>
    <dgm:cxn modelId="{4A377149-9DA4-4348-8370-4C3DB0C010C1}" type="presOf" srcId="{AE2FA323-6FB1-4E85-8A13-80BDCD5BD025}" destId="{BAA99FA3-5A9A-4289-B73D-D073AC57D0D3}" srcOrd="0" destOrd="0" presId="urn:microsoft.com/office/officeart/2005/8/layout/hierarchy3"/>
    <dgm:cxn modelId="{C0459E4A-14D4-444E-A8F8-E5858DB7F08A}" type="presOf" srcId="{AA36F164-1F98-47B3-9CA3-409028A4EC19}" destId="{29B5BF5A-7AF5-4D76-A8AB-3D979CEE9E28}" srcOrd="0" destOrd="0" presId="urn:microsoft.com/office/officeart/2005/8/layout/hierarchy3"/>
    <dgm:cxn modelId="{A397814B-C494-4DFC-881B-82BB90B86DEA}" srcId="{FEA9C3D2-E553-4405-86E2-2F07E5E7588A}" destId="{D99403B1-1C42-40A2-925E-C3D9AB38B246}" srcOrd="5" destOrd="0" parTransId="{68EB63A9-269C-43E5-84B8-D90A23340BF5}" sibTransId="{0772B0F0-723D-4121-A157-66CC2EEC551B}"/>
    <dgm:cxn modelId="{8291A16B-7297-46AF-BAFD-7848D271FB65}" type="presOf" srcId="{DAEC0766-6556-42E1-8F35-FEDC44C08E50}" destId="{97A40394-368B-4EE0-9C77-893630DC80B1}" srcOrd="0" destOrd="0" presId="urn:microsoft.com/office/officeart/2005/8/layout/hierarchy3"/>
    <dgm:cxn modelId="{9D69674F-E0F0-4810-8C0A-1A900F6C00B5}" srcId="{FEA9C3D2-E553-4405-86E2-2F07E5E7588A}" destId="{A491C974-47B2-4917-997D-3A9BE4E638F9}" srcOrd="3" destOrd="0" parTransId="{83F11DA5-71D1-4BE1-971A-A247F04EA577}" sibTransId="{F3967AFC-EFCE-4D1C-A14F-8A076862EE5A}"/>
    <dgm:cxn modelId="{E3C2DA4F-2CCC-4709-A7B6-D316387B2756}" srcId="{A0B6580F-1E7F-4989-BA3E-A7B3121A3897}" destId="{FEA9C3D2-E553-4405-86E2-2F07E5E7588A}" srcOrd="2" destOrd="0" parTransId="{F5465DAB-09F6-49A2-8FF8-5B1A6D6E3C65}" sibTransId="{DA5370E8-9605-4F48-AA74-56C8B7EE2E5C}"/>
    <dgm:cxn modelId="{CED23951-F098-456D-A1C8-9FEBAC78BF2F}" type="presOf" srcId="{28D960F6-0D94-48BA-9E6C-C43A26BCA992}" destId="{55AB2A88-44EB-4964-8F6A-43ACF3D4605E}" srcOrd="0" destOrd="0" presId="urn:microsoft.com/office/officeart/2005/8/layout/hierarchy3"/>
    <dgm:cxn modelId="{41CA3952-694C-4CB4-8C63-74A224C0E7D2}" type="presOf" srcId="{6ADA6855-161F-4EE7-A83B-8AC58680399C}" destId="{D62A5623-A590-49C1-B51C-B489EE016744}" srcOrd="0" destOrd="0" presId="urn:microsoft.com/office/officeart/2005/8/layout/hierarchy3"/>
    <dgm:cxn modelId="{91F60373-3173-491E-A796-1D8A00FEEF0D}" type="presOf" srcId="{FEA9C3D2-E553-4405-86E2-2F07E5E7588A}" destId="{66DC7F78-A428-4FF7-A84F-033ABA39B632}" srcOrd="1" destOrd="0" presId="urn:microsoft.com/office/officeart/2005/8/layout/hierarchy3"/>
    <dgm:cxn modelId="{203C8078-0CBE-44F1-8DB1-52105338FFD5}" type="presOf" srcId="{E430B8F9-2036-4FC6-87A7-77E1FF35C1B1}" destId="{6DBC7515-9E0C-4B4D-8C96-0AE1AC6C9F5B}" srcOrd="1" destOrd="0" presId="urn:microsoft.com/office/officeart/2005/8/layout/hierarchy3"/>
    <dgm:cxn modelId="{F7C41959-94FC-493B-AC9A-52078C928990}" type="presOf" srcId="{A6F41F9E-41D0-43BF-BD38-3619E856D894}" destId="{3E377BB7-8706-43BA-AFA6-E70D0FFC83AB}" srcOrd="0" destOrd="0" presId="urn:microsoft.com/office/officeart/2005/8/layout/hierarchy3"/>
    <dgm:cxn modelId="{3C962079-A286-4807-92AD-3EA8198B7C0C}" type="presOf" srcId="{2748EFCC-CDE4-4FE6-A5C6-B25784282F6B}" destId="{D6A7DC38-C43A-4C89-8FA9-B70217BA481B}" srcOrd="0" destOrd="0" presId="urn:microsoft.com/office/officeart/2005/8/layout/hierarchy3"/>
    <dgm:cxn modelId="{7E037379-E8E9-4F02-A4D9-E304B4201EB5}" type="presOf" srcId="{056E540C-6F1D-4B83-9384-50A99B007184}" destId="{08D68C2D-17F3-472A-9FB2-501D95D4551B}" srcOrd="0" destOrd="0" presId="urn:microsoft.com/office/officeart/2005/8/layout/hierarchy3"/>
    <dgm:cxn modelId="{AD2BF67D-C1DF-4B1C-B87E-9A254EBFC9FB}" type="presOf" srcId="{3F231396-4217-4EFD-B68C-A893532218FF}" destId="{D155CE55-C30D-4CCD-A3A8-69850F76AF54}" srcOrd="0" destOrd="0" presId="urn:microsoft.com/office/officeart/2005/8/layout/hierarchy3"/>
    <dgm:cxn modelId="{2D3DF97F-0042-4EDC-9F0C-613D58924CBC}" type="presOf" srcId="{49B1006F-7748-485E-BCDE-9E260AFE0143}" destId="{8441ED0C-C400-4D20-B236-3749CB2CBDC3}" srcOrd="0" destOrd="0" presId="urn:microsoft.com/office/officeart/2005/8/layout/hierarchy3"/>
    <dgm:cxn modelId="{DFF37983-D19E-46A8-AB67-166AA2ED7328}" srcId="{99A6C944-06B8-421D-A63F-D9A5042DF3C9}" destId="{AE2FA323-6FB1-4E85-8A13-80BDCD5BD025}" srcOrd="2" destOrd="0" parTransId="{49B1006F-7748-485E-BCDE-9E260AFE0143}" sibTransId="{020E874B-E525-44CF-A7F2-54488683F461}"/>
    <dgm:cxn modelId="{95D2A283-BB23-41CA-92E1-092D97E30741}" type="presOf" srcId="{EEBA08B1-DE01-49DE-A992-0693F68327BC}" destId="{8C72554C-8017-401B-B8FA-21420243F1C2}" srcOrd="0" destOrd="0" presId="urn:microsoft.com/office/officeart/2005/8/layout/hierarchy3"/>
    <dgm:cxn modelId="{0010178A-64CF-4BA5-92CA-B11646E59B41}" srcId="{FEA9C3D2-E553-4405-86E2-2F07E5E7588A}" destId="{A57066E6-8FDA-4612-9CD9-7099483D4F83}" srcOrd="1" destOrd="0" parTransId="{2748EFCC-CDE4-4FE6-A5C6-B25784282F6B}" sibTransId="{A86068EF-5927-4514-9941-94627E3FF495}"/>
    <dgm:cxn modelId="{ABB73C8C-BF0E-4B5D-B3EF-4392133CD8D3}" srcId="{FEA9C3D2-E553-4405-86E2-2F07E5E7588A}" destId="{E27F1183-5021-4ED6-A96D-7D1E2040723B}" srcOrd="2" destOrd="0" parTransId="{B0639C4F-1949-4FFF-A700-1F9B9E2FEF1C}" sibTransId="{A385819F-7DB8-45A2-9DE3-512D23E3E637}"/>
    <dgm:cxn modelId="{01058F90-613E-47FC-AD97-224AD2ABE53E}" type="presOf" srcId="{CADB9EC7-4EF8-461B-A4FA-3C060A0D9792}" destId="{870FF0D6-09F5-416E-8F72-682ACEE39E82}" srcOrd="0" destOrd="0" presId="urn:microsoft.com/office/officeart/2005/8/layout/hierarchy3"/>
    <dgm:cxn modelId="{01951F94-3910-4CE6-92D1-76832B2972D0}" type="presOf" srcId="{F1CDE6F8-0CAD-4756-A579-44DC1C1E22C2}" destId="{5AC54F71-1837-4147-A5C8-71C80E1891B3}" srcOrd="0" destOrd="0" presId="urn:microsoft.com/office/officeart/2005/8/layout/hierarchy3"/>
    <dgm:cxn modelId="{4791F796-8999-4949-B1F7-0D7FDDAA9E60}" type="presOf" srcId="{472FAEE3-2CB8-4968-9BB6-321860A96D58}" destId="{81480097-026C-4291-BE30-871E56162BDA}" srcOrd="0" destOrd="0" presId="urn:microsoft.com/office/officeart/2005/8/layout/hierarchy3"/>
    <dgm:cxn modelId="{652B649B-0AF2-4C26-B4F8-779FB5480E2C}" srcId="{0907AC67-44F4-4C20-9E1B-CD837E029BD9}" destId="{B4B216AA-0D51-473B-B440-27DE7C857922}" srcOrd="1" destOrd="0" parTransId="{22FC1F93-3482-43FD-920E-066D7019FA88}" sibTransId="{6F2C2D80-77A6-4ACA-9E78-C9584B6A380F}"/>
    <dgm:cxn modelId="{C6F196A3-2E2C-4314-A514-5C67AFF28274}" type="presOf" srcId="{8C1029A6-F4D6-4244-A73A-1933D4307BE8}" destId="{07D32E86-5B81-4C5D-A7AA-CBB33E978726}" srcOrd="0" destOrd="0" presId="urn:microsoft.com/office/officeart/2005/8/layout/hierarchy3"/>
    <dgm:cxn modelId="{E1349FAC-FCD5-4AD6-9513-A98A7F2DAA2F}" type="presOf" srcId="{C3330B1A-03C9-47A7-A2CC-E65B63687A6A}" destId="{DF297463-A511-450B-8B9A-210F5EDA757E}" srcOrd="0" destOrd="0" presId="urn:microsoft.com/office/officeart/2005/8/layout/hierarchy3"/>
    <dgm:cxn modelId="{22020BAF-9C1F-4FF3-8851-A298A093BBC8}" srcId="{99A6C944-06B8-421D-A63F-D9A5042DF3C9}" destId="{A6F41F9E-41D0-43BF-BD38-3619E856D894}" srcOrd="3" destOrd="0" parTransId="{424C561F-D6EA-48D5-8C18-28A55FF67368}" sibTransId="{D57CDD0B-F4AE-456F-BBB9-D50F7C797EF8}"/>
    <dgm:cxn modelId="{F814D4B1-F2E2-4730-94AD-A1F8990E3C4B}" srcId="{E430B8F9-2036-4FC6-87A7-77E1FF35C1B1}" destId="{CBCBFF23-13FE-478E-8EF4-6E5CDA9338E1}" srcOrd="1" destOrd="0" parTransId="{E9318839-4B02-4F3B-84BE-57B90431A35E}" sibTransId="{4CF81CD5-40A1-462E-83B0-CC8D493098F8}"/>
    <dgm:cxn modelId="{EEDBF7B2-50AC-443E-A543-79B9A6253E27}" type="presOf" srcId="{883042C2-40B7-425A-88DA-28D1D82F33FD}" destId="{5F719075-5D50-47FC-B266-EA7C7EC669A1}" srcOrd="0" destOrd="0" presId="urn:microsoft.com/office/officeart/2005/8/layout/hierarchy3"/>
    <dgm:cxn modelId="{0E9FAAB4-A65A-46C8-8AD6-62807F9DA7AD}" type="presOf" srcId="{2A6D11E9-5FD8-4149-80F2-699494C55B44}" destId="{C39F29AE-98BE-4AE0-B7B3-77FDF6D97113}" srcOrd="0" destOrd="0" presId="urn:microsoft.com/office/officeart/2005/8/layout/hierarchy3"/>
    <dgm:cxn modelId="{3A535EBC-3B89-403B-B1A3-58A10D058DFC}" type="presOf" srcId="{C52EC9C7-B92D-45AD-AD5F-B089837EF3AD}" destId="{C495DAA7-4D40-4877-92CE-93832ACEA67E}" srcOrd="0" destOrd="0" presId="urn:microsoft.com/office/officeart/2005/8/layout/hierarchy3"/>
    <dgm:cxn modelId="{C19B77BF-513C-44BC-BC36-1F47AD0F3656}" srcId="{A0B6580F-1E7F-4989-BA3E-A7B3121A3897}" destId="{E430B8F9-2036-4FC6-87A7-77E1FF35C1B1}" srcOrd="3" destOrd="0" parTransId="{E7AA1755-8E9D-4C46-B34D-B7733EE96012}" sibTransId="{9B28E2AC-ACB4-4A20-B36C-0B043CB345E8}"/>
    <dgm:cxn modelId="{2A0405C0-F7B0-462B-9B10-A1A1D88F8146}" srcId="{99A6C944-06B8-421D-A63F-D9A5042DF3C9}" destId="{C3330B1A-03C9-47A7-A2CC-E65B63687A6A}" srcOrd="0" destOrd="0" parTransId="{28D960F6-0D94-48BA-9E6C-C43A26BCA992}" sibTransId="{BF61C863-6D70-4F3F-BFB7-2F0404349B92}"/>
    <dgm:cxn modelId="{2E725DC1-D8AD-4945-A57B-5F4A90A8823F}" srcId="{E430B8F9-2036-4FC6-87A7-77E1FF35C1B1}" destId="{288D851D-45CE-4ECB-AA53-A1482C7651A3}" srcOrd="0" destOrd="0" parTransId="{030B3529-1766-41F3-96A8-CF9E3593F424}" sibTransId="{2ECDBBFE-C313-48B0-95A5-F925FE4D3700}"/>
    <dgm:cxn modelId="{A4C3FFC5-65BA-41B5-94BF-98503FEA62A9}" type="presOf" srcId="{3766BF59-2955-4E12-905A-C163FC6FC4CB}" destId="{AFACED90-1065-40F9-AFE5-F968FE1BED0A}" srcOrd="0" destOrd="0" presId="urn:microsoft.com/office/officeart/2005/8/layout/hierarchy3"/>
    <dgm:cxn modelId="{0B7DB8C6-7276-40AE-8E6E-75D40F3A630E}" srcId="{E430B8F9-2036-4FC6-87A7-77E1FF35C1B1}" destId="{F1CDE6F8-0CAD-4756-A579-44DC1C1E22C2}" srcOrd="2" destOrd="0" parTransId="{B31B2055-BA42-4265-90AD-B94BF1B90025}" sibTransId="{5FED73E4-2529-4766-A21E-D5DF109D1C9C}"/>
    <dgm:cxn modelId="{377505CD-5E05-4652-ADF0-232084A1791D}" type="presOf" srcId="{E430B8F9-2036-4FC6-87A7-77E1FF35C1B1}" destId="{28353B6D-F82F-401F-B693-B8AD55777E2E}" srcOrd="0" destOrd="0" presId="urn:microsoft.com/office/officeart/2005/8/layout/hierarchy3"/>
    <dgm:cxn modelId="{213DE7CE-38D5-45D6-BD49-D98DED104199}" type="presOf" srcId="{E9318839-4B02-4F3B-84BE-57B90431A35E}" destId="{1D197A4B-7D55-481D-B3AA-BBB1B5189CED}" srcOrd="0" destOrd="0" presId="urn:microsoft.com/office/officeart/2005/8/layout/hierarchy3"/>
    <dgm:cxn modelId="{F814BED3-3809-41A4-8AC8-D4DC4AE555C5}" srcId="{FEA9C3D2-E553-4405-86E2-2F07E5E7588A}" destId="{883042C2-40B7-425A-88DA-28D1D82F33FD}" srcOrd="4" destOrd="0" parTransId="{11538322-46AD-4CC2-8200-BF13216A4B7E}" sibTransId="{5D90A87C-174F-491D-93C1-31E40F5FC169}"/>
    <dgm:cxn modelId="{D8F8C4D8-A66A-423E-9B21-1F115DEC4C22}" type="presOf" srcId="{3AD9C701-37C8-4294-A350-23BAC59EB7C3}" destId="{32A78BD6-E0B9-43F5-987C-37B8D8B879CB}" srcOrd="0" destOrd="0" presId="urn:microsoft.com/office/officeart/2005/8/layout/hierarchy3"/>
    <dgm:cxn modelId="{4CD3E3DC-B95D-496E-8548-19427EA7E64A}" srcId="{0907AC67-44F4-4C20-9E1B-CD837E029BD9}" destId="{CADB9EC7-4EF8-461B-A4FA-3C060A0D9792}" srcOrd="3" destOrd="0" parTransId="{E4FA90C5-08EB-45C0-A9B4-AE5448AAA92F}" sibTransId="{BD05E2DC-3B7F-407F-BF12-5EAA7A343A67}"/>
    <dgm:cxn modelId="{A0A3CDDE-47FB-43E8-865A-0A5A23AE42B2}" type="presOf" srcId="{030B3529-1766-41F3-96A8-CF9E3593F424}" destId="{EDA51936-1867-4AA5-92B8-FACCEDB24610}" srcOrd="0" destOrd="0" presId="urn:microsoft.com/office/officeart/2005/8/layout/hierarchy3"/>
    <dgm:cxn modelId="{DE9F30E6-376D-403B-BC50-E5DB6C70488D}" type="presOf" srcId="{22FC1F93-3482-43FD-920E-066D7019FA88}" destId="{21BFA57D-4E31-4350-A745-AE0E23F2FE20}" srcOrd="0" destOrd="0" presId="urn:microsoft.com/office/officeart/2005/8/layout/hierarchy3"/>
    <dgm:cxn modelId="{EEC051E9-7D4E-402E-802B-24369DCEFFD5}" srcId="{99A6C944-06B8-421D-A63F-D9A5042DF3C9}" destId="{8C1029A6-F4D6-4244-A73A-1933D4307BE8}" srcOrd="4" destOrd="0" parTransId="{6ADA6855-161F-4EE7-A83B-8AC58680399C}" sibTransId="{1066215C-B21C-48A6-97E9-C8C8362EA54D}"/>
    <dgm:cxn modelId="{12CA48EB-5A3D-46AB-879F-8FAE65F0FF5E}" srcId="{E430B8F9-2036-4FC6-87A7-77E1FF35C1B1}" destId="{C52EC9C7-B92D-45AD-AD5F-B089837EF3AD}" srcOrd="4" destOrd="0" parTransId="{DAEC0766-6556-42E1-8F35-FEDC44C08E50}" sibTransId="{F4604318-7CCE-4C73-B567-23CE3B3E885A}"/>
    <dgm:cxn modelId="{0727E9EC-B39A-4680-BD5E-1C64FD77126D}" type="presOf" srcId="{A0B6580F-1E7F-4989-BA3E-A7B3121A3897}" destId="{FE9B0786-9C6B-4AD7-A409-ED87A398F2B0}" srcOrd="0" destOrd="0" presId="urn:microsoft.com/office/officeart/2005/8/layout/hierarchy3"/>
    <dgm:cxn modelId="{6973EAEF-1CFE-4FC9-B3AA-752B334A2B9E}" type="presOf" srcId="{11538322-46AD-4CC2-8200-BF13216A4B7E}" destId="{A0423C1F-888C-430D-960A-5EEEFFE0D9EE}" srcOrd="0" destOrd="0" presId="urn:microsoft.com/office/officeart/2005/8/layout/hierarchy3"/>
    <dgm:cxn modelId="{3A72D6F2-99B4-4A82-8DC2-6A11AB244FE1}" type="presOf" srcId="{A57066E6-8FDA-4612-9CD9-7099483D4F83}" destId="{80395ED7-63FC-4D49-BC9E-E44A2E2EA106}" srcOrd="0" destOrd="0" presId="urn:microsoft.com/office/officeart/2005/8/layout/hierarchy3"/>
    <dgm:cxn modelId="{81A751F4-BE18-44BE-815C-695254CAAB23}" srcId="{A0B6580F-1E7F-4989-BA3E-A7B3121A3897}" destId="{99A6C944-06B8-421D-A63F-D9A5042DF3C9}" srcOrd="0" destOrd="0" parTransId="{9B54E805-DA98-4CB4-8823-9F78DBED8982}" sibTransId="{6E3296FE-35FD-47EE-ADD4-FDEAB6108014}"/>
    <dgm:cxn modelId="{CDDCE8F5-76ED-4AF0-9E73-391A206ED762}" type="presOf" srcId="{0907AC67-44F4-4C20-9E1B-CD837E029BD9}" destId="{0606F975-EA0D-49E8-9A4C-E2D4B5186203}" srcOrd="0" destOrd="0" presId="urn:microsoft.com/office/officeart/2005/8/layout/hierarchy3"/>
    <dgm:cxn modelId="{50F7B8F6-3459-425C-8046-4A7A230C6C05}" type="presParOf" srcId="{FE9B0786-9C6B-4AD7-A409-ED87A398F2B0}" destId="{0F7A7922-8A88-4BD8-BA5C-6250DCB4FB65}" srcOrd="0" destOrd="0" presId="urn:microsoft.com/office/officeart/2005/8/layout/hierarchy3"/>
    <dgm:cxn modelId="{2B6805BA-6675-46C3-8500-A8B3621AE42F}" type="presParOf" srcId="{0F7A7922-8A88-4BD8-BA5C-6250DCB4FB65}" destId="{491E0690-3F03-4486-8E63-058BA028D367}" srcOrd="0" destOrd="0" presId="urn:microsoft.com/office/officeart/2005/8/layout/hierarchy3"/>
    <dgm:cxn modelId="{3930CF37-0A76-4C42-8F39-77C38757E12E}" type="presParOf" srcId="{491E0690-3F03-4486-8E63-058BA028D367}" destId="{242EA73F-34E2-4437-867D-8E9E8C062D9D}" srcOrd="0" destOrd="0" presId="urn:microsoft.com/office/officeart/2005/8/layout/hierarchy3"/>
    <dgm:cxn modelId="{0A48B201-4377-42F1-810E-BEEEBE874AD1}" type="presParOf" srcId="{491E0690-3F03-4486-8E63-058BA028D367}" destId="{795A0B50-A8C2-44DC-9773-F6BF55470E82}" srcOrd="1" destOrd="0" presId="urn:microsoft.com/office/officeart/2005/8/layout/hierarchy3"/>
    <dgm:cxn modelId="{CC02ABD0-9AFE-4C01-9DCD-54065368FDFF}" type="presParOf" srcId="{0F7A7922-8A88-4BD8-BA5C-6250DCB4FB65}" destId="{0912568E-84A6-4E8A-A028-E629CEF0B080}" srcOrd="1" destOrd="0" presId="urn:microsoft.com/office/officeart/2005/8/layout/hierarchy3"/>
    <dgm:cxn modelId="{62E16E97-D30A-48A7-A049-6A6D93B57BBF}" type="presParOf" srcId="{0912568E-84A6-4E8A-A028-E629CEF0B080}" destId="{55AB2A88-44EB-4964-8F6A-43ACF3D4605E}" srcOrd="0" destOrd="0" presId="urn:microsoft.com/office/officeart/2005/8/layout/hierarchy3"/>
    <dgm:cxn modelId="{429646F3-2F2E-4A79-85F1-AEDA6472ADB8}" type="presParOf" srcId="{0912568E-84A6-4E8A-A028-E629CEF0B080}" destId="{DF297463-A511-450B-8B9A-210F5EDA757E}" srcOrd="1" destOrd="0" presId="urn:microsoft.com/office/officeart/2005/8/layout/hierarchy3"/>
    <dgm:cxn modelId="{598E2539-518F-439E-997A-8DB1E65F3CD1}" type="presParOf" srcId="{0912568E-84A6-4E8A-A028-E629CEF0B080}" destId="{D155CE55-C30D-4CCD-A3A8-69850F76AF54}" srcOrd="2" destOrd="0" presId="urn:microsoft.com/office/officeart/2005/8/layout/hierarchy3"/>
    <dgm:cxn modelId="{5B015EAC-D9F1-499F-B68A-95B7FCAA4E6A}" type="presParOf" srcId="{0912568E-84A6-4E8A-A028-E629CEF0B080}" destId="{29B5BF5A-7AF5-4D76-A8AB-3D979CEE9E28}" srcOrd="3" destOrd="0" presId="urn:microsoft.com/office/officeart/2005/8/layout/hierarchy3"/>
    <dgm:cxn modelId="{E07E311C-0E68-4B3F-9FD5-E0F21C0BE3BE}" type="presParOf" srcId="{0912568E-84A6-4E8A-A028-E629CEF0B080}" destId="{8441ED0C-C400-4D20-B236-3749CB2CBDC3}" srcOrd="4" destOrd="0" presId="urn:microsoft.com/office/officeart/2005/8/layout/hierarchy3"/>
    <dgm:cxn modelId="{B310BCD2-B675-42BD-99BE-E28B282DEB80}" type="presParOf" srcId="{0912568E-84A6-4E8A-A028-E629CEF0B080}" destId="{BAA99FA3-5A9A-4289-B73D-D073AC57D0D3}" srcOrd="5" destOrd="0" presId="urn:microsoft.com/office/officeart/2005/8/layout/hierarchy3"/>
    <dgm:cxn modelId="{1908C055-5050-4A02-B34C-58B818DCB4CD}" type="presParOf" srcId="{0912568E-84A6-4E8A-A028-E629CEF0B080}" destId="{A06A88B8-4110-4A77-A1CE-0C981DE3CFEF}" srcOrd="6" destOrd="0" presId="urn:microsoft.com/office/officeart/2005/8/layout/hierarchy3"/>
    <dgm:cxn modelId="{481B2BD7-6A2C-4BEF-9982-68F7C3655B02}" type="presParOf" srcId="{0912568E-84A6-4E8A-A028-E629CEF0B080}" destId="{3E377BB7-8706-43BA-AFA6-E70D0FFC83AB}" srcOrd="7" destOrd="0" presId="urn:microsoft.com/office/officeart/2005/8/layout/hierarchy3"/>
    <dgm:cxn modelId="{35E1CBA7-F498-4D2B-B4A5-FD4C4F2F0EF7}" type="presParOf" srcId="{0912568E-84A6-4E8A-A028-E629CEF0B080}" destId="{D62A5623-A590-49C1-B51C-B489EE016744}" srcOrd="8" destOrd="0" presId="urn:microsoft.com/office/officeart/2005/8/layout/hierarchy3"/>
    <dgm:cxn modelId="{39A9C5EB-717F-4287-A4D3-03C3521B29B1}" type="presParOf" srcId="{0912568E-84A6-4E8A-A028-E629CEF0B080}" destId="{07D32E86-5B81-4C5D-A7AA-CBB33E978726}" srcOrd="9" destOrd="0" presId="urn:microsoft.com/office/officeart/2005/8/layout/hierarchy3"/>
    <dgm:cxn modelId="{336493AD-CB25-4D71-A21B-B77E8371314A}" type="presParOf" srcId="{FE9B0786-9C6B-4AD7-A409-ED87A398F2B0}" destId="{CD2B183E-298B-405C-8FE8-4CF7F5053FB4}" srcOrd="1" destOrd="0" presId="urn:microsoft.com/office/officeart/2005/8/layout/hierarchy3"/>
    <dgm:cxn modelId="{25600C47-4B07-42CE-A859-649F14171314}" type="presParOf" srcId="{CD2B183E-298B-405C-8FE8-4CF7F5053FB4}" destId="{CE5700AE-9252-4652-B145-1B576DB9C852}" srcOrd="0" destOrd="0" presId="urn:microsoft.com/office/officeart/2005/8/layout/hierarchy3"/>
    <dgm:cxn modelId="{65B8264C-9191-4BB2-8F8E-23EB14FB8FC2}" type="presParOf" srcId="{CE5700AE-9252-4652-B145-1B576DB9C852}" destId="{0606F975-EA0D-49E8-9A4C-E2D4B5186203}" srcOrd="0" destOrd="0" presId="urn:microsoft.com/office/officeart/2005/8/layout/hierarchy3"/>
    <dgm:cxn modelId="{8EDB46B4-3EE3-4F6A-B5BC-6F21700D333F}" type="presParOf" srcId="{CE5700AE-9252-4652-B145-1B576DB9C852}" destId="{1D5953B2-9828-4938-A7A4-A9EB45341F1E}" srcOrd="1" destOrd="0" presId="urn:microsoft.com/office/officeart/2005/8/layout/hierarchy3"/>
    <dgm:cxn modelId="{753B6F7B-4182-4383-A8F7-224B486071BE}" type="presParOf" srcId="{CD2B183E-298B-405C-8FE8-4CF7F5053FB4}" destId="{DB66D846-0BDA-44B7-BBA5-01AA1CC1F619}" srcOrd="1" destOrd="0" presId="urn:microsoft.com/office/officeart/2005/8/layout/hierarchy3"/>
    <dgm:cxn modelId="{4950E93E-7726-42EB-9750-0DB5BC03ACB7}" type="presParOf" srcId="{DB66D846-0BDA-44B7-BBA5-01AA1CC1F619}" destId="{AFACED90-1065-40F9-AFE5-F968FE1BED0A}" srcOrd="0" destOrd="0" presId="urn:microsoft.com/office/officeart/2005/8/layout/hierarchy3"/>
    <dgm:cxn modelId="{98CB0966-ECDE-4371-BA07-F453FFBD37D3}" type="presParOf" srcId="{DB66D846-0BDA-44B7-BBA5-01AA1CC1F619}" destId="{C39F29AE-98BE-4AE0-B7B3-77FDF6D97113}" srcOrd="1" destOrd="0" presId="urn:microsoft.com/office/officeart/2005/8/layout/hierarchy3"/>
    <dgm:cxn modelId="{609A35A4-8F22-4A86-9718-BA11019565CA}" type="presParOf" srcId="{DB66D846-0BDA-44B7-BBA5-01AA1CC1F619}" destId="{21BFA57D-4E31-4350-A745-AE0E23F2FE20}" srcOrd="2" destOrd="0" presId="urn:microsoft.com/office/officeart/2005/8/layout/hierarchy3"/>
    <dgm:cxn modelId="{91A74D43-07D7-40BD-A0BD-54CB7446D73B}" type="presParOf" srcId="{DB66D846-0BDA-44B7-BBA5-01AA1CC1F619}" destId="{78412B39-62DF-46EE-A12E-65DBFA8E27B5}" srcOrd="3" destOrd="0" presId="urn:microsoft.com/office/officeart/2005/8/layout/hierarchy3"/>
    <dgm:cxn modelId="{345C38FB-04FD-45F9-ADD0-8A33C6368271}" type="presParOf" srcId="{DB66D846-0BDA-44B7-BBA5-01AA1CC1F619}" destId="{5C5249E7-640B-467F-BFF0-A6D38845DA32}" srcOrd="4" destOrd="0" presId="urn:microsoft.com/office/officeart/2005/8/layout/hierarchy3"/>
    <dgm:cxn modelId="{C14D3071-24D2-4BC3-A284-5E6706451AD4}" type="presParOf" srcId="{DB66D846-0BDA-44B7-BBA5-01AA1CC1F619}" destId="{08D68C2D-17F3-472A-9FB2-501D95D4551B}" srcOrd="5" destOrd="0" presId="urn:microsoft.com/office/officeart/2005/8/layout/hierarchy3"/>
    <dgm:cxn modelId="{BCE61845-3E17-4C80-A05B-71FCB5DE7ADB}" type="presParOf" srcId="{DB66D846-0BDA-44B7-BBA5-01AA1CC1F619}" destId="{25CA5344-8DF7-4315-9DFF-358F76ECFC18}" srcOrd="6" destOrd="0" presId="urn:microsoft.com/office/officeart/2005/8/layout/hierarchy3"/>
    <dgm:cxn modelId="{7195A526-752D-42EA-A7B9-5AEC0406808C}" type="presParOf" srcId="{DB66D846-0BDA-44B7-BBA5-01AA1CC1F619}" destId="{870FF0D6-09F5-416E-8F72-682ACEE39E82}" srcOrd="7" destOrd="0" presId="urn:microsoft.com/office/officeart/2005/8/layout/hierarchy3"/>
    <dgm:cxn modelId="{85B86C18-F691-4726-914D-17F83665AC1D}" type="presParOf" srcId="{FE9B0786-9C6B-4AD7-A409-ED87A398F2B0}" destId="{389A5AD1-EAFD-4551-B332-8E122521E1BE}" srcOrd="2" destOrd="0" presId="urn:microsoft.com/office/officeart/2005/8/layout/hierarchy3"/>
    <dgm:cxn modelId="{AEE6AFCD-C3CD-46B5-B574-8C55F058A990}" type="presParOf" srcId="{389A5AD1-EAFD-4551-B332-8E122521E1BE}" destId="{C7181CD3-B2B4-445D-B4A2-F122360ADE8F}" srcOrd="0" destOrd="0" presId="urn:microsoft.com/office/officeart/2005/8/layout/hierarchy3"/>
    <dgm:cxn modelId="{F5E624EE-09E3-483C-9B4D-6B46A3F5D61A}" type="presParOf" srcId="{C7181CD3-B2B4-445D-B4A2-F122360ADE8F}" destId="{A5EBC5C2-6641-4814-8FE0-4B646803A014}" srcOrd="0" destOrd="0" presId="urn:microsoft.com/office/officeart/2005/8/layout/hierarchy3"/>
    <dgm:cxn modelId="{4E3433D5-86D3-44A0-918A-56ECC106F863}" type="presParOf" srcId="{C7181CD3-B2B4-445D-B4A2-F122360ADE8F}" destId="{66DC7F78-A428-4FF7-A84F-033ABA39B632}" srcOrd="1" destOrd="0" presId="urn:microsoft.com/office/officeart/2005/8/layout/hierarchy3"/>
    <dgm:cxn modelId="{A75BB1BF-3D0C-44CA-B140-A82E5A07875C}" type="presParOf" srcId="{389A5AD1-EAFD-4551-B332-8E122521E1BE}" destId="{516F55F1-D205-4B6E-B832-D0F830C10151}" srcOrd="1" destOrd="0" presId="urn:microsoft.com/office/officeart/2005/8/layout/hierarchy3"/>
    <dgm:cxn modelId="{AB313712-ECB6-48C0-B511-AA8B64C1F325}" type="presParOf" srcId="{516F55F1-D205-4B6E-B832-D0F830C10151}" destId="{81480097-026C-4291-BE30-871E56162BDA}" srcOrd="0" destOrd="0" presId="urn:microsoft.com/office/officeart/2005/8/layout/hierarchy3"/>
    <dgm:cxn modelId="{5D7559C0-97A6-4048-86C9-03C3094138C1}" type="presParOf" srcId="{516F55F1-D205-4B6E-B832-D0F830C10151}" destId="{F7510867-70CA-4F2A-822F-3385584A539A}" srcOrd="1" destOrd="0" presId="urn:microsoft.com/office/officeart/2005/8/layout/hierarchy3"/>
    <dgm:cxn modelId="{1386ACAC-194E-440B-BC9C-2254B30715FA}" type="presParOf" srcId="{516F55F1-D205-4B6E-B832-D0F830C10151}" destId="{D6A7DC38-C43A-4C89-8FA9-B70217BA481B}" srcOrd="2" destOrd="0" presId="urn:microsoft.com/office/officeart/2005/8/layout/hierarchy3"/>
    <dgm:cxn modelId="{46F87046-222F-478B-B037-6576630CEAA6}" type="presParOf" srcId="{516F55F1-D205-4B6E-B832-D0F830C10151}" destId="{80395ED7-63FC-4D49-BC9E-E44A2E2EA106}" srcOrd="3" destOrd="0" presId="urn:microsoft.com/office/officeart/2005/8/layout/hierarchy3"/>
    <dgm:cxn modelId="{C61DCF94-3284-48F4-A239-6970DE408A95}" type="presParOf" srcId="{516F55F1-D205-4B6E-B832-D0F830C10151}" destId="{8F18DCBC-F834-447E-AA2D-FF4A161446E1}" srcOrd="4" destOrd="0" presId="urn:microsoft.com/office/officeart/2005/8/layout/hierarchy3"/>
    <dgm:cxn modelId="{205B6173-4D51-4AE0-B292-7962DE6E7BA3}" type="presParOf" srcId="{516F55F1-D205-4B6E-B832-D0F830C10151}" destId="{385A5780-629C-4447-9035-8479E2F179A3}" srcOrd="5" destOrd="0" presId="urn:microsoft.com/office/officeart/2005/8/layout/hierarchy3"/>
    <dgm:cxn modelId="{299533AC-0E89-476D-BDE1-3771EC7BDCF1}" type="presParOf" srcId="{516F55F1-D205-4B6E-B832-D0F830C10151}" destId="{B400CA7E-8B77-4681-B3FE-99D00B5810EE}" srcOrd="6" destOrd="0" presId="urn:microsoft.com/office/officeart/2005/8/layout/hierarchy3"/>
    <dgm:cxn modelId="{7F07287E-994C-4FC9-983A-958223C57B60}" type="presParOf" srcId="{516F55F1-D205-4B6E-B832-D0F830C10151}" destId="{B9D985C4-9442-44DD-96E3-CB96F13060BF}" srcOrd="7" destOrd="0" presId="urn:microsoft.com/office/officeart/2005/8/layout/hierarchy3"/>
    <dgm:cxn modelId="{F132B3B9-6ACE-48FF-A984-AC5CD1110431}" type="presParOf" srcId="{516F55F1-D205-4B6E-B832-D0F830C10151}" destId="{A0423C1F-888C-430D-960A-5EEEFFE0D9EE}" srcOrd="8" destOrd="0" presId="urn:microsoft.com/office/officeart/2005/8/layout/hierarchy3"/>
    <dgm:cxn modelId="{AF5D2209-5168-42A5-B0C2-A587CBEC7884}" type="presParOf" srcId="{516F55F1-D205-4B6E-B832-D0F830C10151}" destId="{5F719075-5D50-47FC-B266-EA7C7EC669A1}" srcOrd="9" destOrd="0" presId="urn:microsoft.com/office/officeart/2005/8/layout/hierarchy3"/>
    <dgm:cxn modelId="{205D663D-9BC7-4EA5-A14D-6FA6E81C0E77}" type="presParOf" srcId="{516F55F1-D205-4B6E-B832-D0F830C10151}" destId="{2A643EE2-CBE0-4595-A9A2-5DE50D49C571}" srcOrd="10" destOrd="0" presId="urn:microsoft.com/office/officeart/2005/8/layout/hierarchy3"/>
    <dgm:cxn modelId="{DEAE2FAF-ABE9-4557-85E2-720A3D9C9ADB}" type="presParOf" srcId="{516F55F1-D205-4B6E-B832-D0F830C10151}" destId="{A0091A7E-8704-4DE0-A8DD-F8C1E1907119}" srcOrd="11" destOrd="0" presId="urn:microsoft.com/office/officeart/2005/8/layout/hierarchy3"/>
    <dgm:cxn modelId="{BDCD69DA-8C98-4E77-867C-F55FABBF58F4}" type="presParOf" srcId="{FE9B0786-9C6B-4AD7-A409-ED87A398F2B0}" destId="{736A4D0A-A8D6-4DAC-A815-708859562152}" srcOrd="3" destOrd="0" presId="urn:microsoft.com/office/officeart/2005/8/layout/hierarchy3"/>
    <dgm:cxn modelId="{A9785B63-13B3-4096-89EB-5726128F4CDE}" type="presParOf" srcId="{736A4D0A-A8D6-4DAC-A815-708859562152}" destId="{8373CAC3-DDFE-47DF-9E5B-C3EEE7DF6927}" srcOrd="0" destOrd="0" presId="urn:microsoft.com/office/officeart/2005/8/layout/hierarchy3"/>
    <dgm:cxn modelId="{D72F0BD0-A0D2-4EA4-A102-7C2D4828CF3F}" type="presParOf" srcId="{8373CAC3-DDFE-47DF-9E5B-C3EEE7DF6927}" destId="{28353B6D-F82F-401F-B693-B8AD55777E2E}" srcOrd="0" destOrd="0" presId="urn:microsoft.com/office/officeart/2005/8/layout/hierarchy3"/>
    <dgm:cxn modelId="{6841896B-B159-44F6-9859-AB6F2FF47069}" type="presParOf" srcId="{8373CAC3-DDFE-47DF-9E5B-C3EEE7DF6927}" destId="{6DBC7515-9E0C-4B4D-8C96-0AE1AC6C9F5B}" srcOrd="1" destOrd="0" presId="urn:microsoft.com/office/officeart/2005/8/layout/hierarchy3"/>
    <dgm:cxn modelId="{769CE421-3D7F-4991-B47C-B1434A219572}" type="presParOf" srcId="{736A4D0A-A8D6-4DAC-A815-708859562152}" destId="{B784B95E-D2EE-4536-9BFE-BDBF2C841E91}" srcOrd="1" destOrd="0" presId="urn:microsoft.com/office/officeart/2005/8/layout/hierarchy3"/>
    <dgm:cxn modelId="{06C45868-4A2C-41E3-BE25-652BA3AD9A0E}" type="presParOf" srcId="{B784B95E-D2EE-4536-9BFE-BDBF2C841E91}" destId="{EDA51936-1867-4AA5-92B8-FACCEDB24610}" srcOrd="0" destOrd="0" presId="urn:microsoft.com/office/officeart/2005/8/layout/hierarchy3"/>
    <dgm:cxn modelId="{64F5845A-3B5A-4521-A3CA-BC0EAB0FD205}" type="presParOf" srcId="{B784B95E-D2EE-4536-9BFE-BDBF2C841E91}" destId="{2ECB4697-D81F-4FB9-9A05-045160521CEE}" srcOrd="1" destOrd="0" presId="urn:microsoft.com/office/officeart/2005/8/layout/hierarchy3"/>
    <dgm:cxn modelId="{AE5E5B32-B357-411D-A9A7-5C36077CA899}" type="presParOf" srcId="{B784B95E-D2EE-4536-9BFE-BDBF2C841E91}" destId="{1D197A4B-7D55-481D-B3AA-BBB1B5189CED}" srcOrd="2" destOrd="0" presId="urn:microsoft.com/office/officeart/2005/8/layout/hierarchy3"/>
    <dgm:cxn modelId="{7579496C-60B0-4994-ACAE-21CB0CEFD857}" type="presParOf" srcId="{B784B95E-D2EE-4536-9BFE-BDBF2C841E91}" destId="{0E848A71-D174-48AD-8A80-868C965BA9A9}" srcOrd="3" destOrd="0" presId="urn:microsoft.com/office/officeart/2005/8/layout/hierarchy3"/>
    <dgm:cxn modelId="{C66FC3A9-9B1F-44F9-8B70-F7B94F8197A7}" type="presParOf" srcId="{B784B95E-D2EE-4536-9BFE-BDBF2C841E91}" destId="{0C1ED793-CA65-4A07-82C2-3702722CC6B0}" srcOrd="4" destOrd="0" presId="urn:microsoft.com/office/officeart/2005/8/layout/hierarchy3"/>
    <dgm:cxn modelId="{7DDD9E0A-6A0E-4347-80E1-9D252AF0E35A}" type="presParOf" srcId="{B784B95E-D2EE-4536-9BFE-BDBF2C841E91}" destId="{5AC54F71-1837-4147-A5C8-71C80E1891B3}" srcOrd="5" destOrd="0" presId="urn:microsoft.com/office/officeart/2005/8/layout/hierarchy3"/>
    <dgm:cxn modelId="{3F77EEBF-02C9-47A8-B08D-E13D50E87684}" type="presParOf" srcId="{B784B95E-D2EE-4536-9BFE-BDBF2C841E91}" destId="{8C72554C-8017-401B-B8FA-21420243F1C2}" srcOrd="6" destOrd="0" presId="urn:microsoft.com/office/officeart/2005/8/layout/hierarchy3"/>
    <dgm:cxn modelId="{ADE31C16-BCBC-4D5C-B1E9-0F81270DDC57}" type="presParOf" srcId="{B784B95E-D2EE-4536-9BFE-BDBF2C841E91}" destId="{32A78BD6-E0B9-43F5-987C-37B8D8B879CB}" srcOrd="7" destOrd="0" presId="urn:microsoft.com/office/officeart/2005/8/layout/hierarchy3"/>
    <dgm:cxn modelId="{414A7192-A8B3-4D77-83D6-F86E74B9499B}" type="presParOf" srcId="{B784B95E-D2EE-4536-9BFE-BDBF2C841E91}" destId="{97A40394-368B-4EE0-9C77-893630DC80B1}" srcOrd="8" destOrd="0" presId="urn:microsoft.com/office/officeart/2005/8/layout/hierarchy3"/>
    <dgm:cxn modelId="{0A5F0A6F-3117-4225-A228-9DDB4043D1CC}" type="presParOf" srcId="{B784B95E-D2EE-4536-9BFE-BDBF2C841E91}" destId="{C495DAA7-4D40-4877-92CE-93832ACEA67E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2EA73F-34E2-4437-867D-8E9E8C062D9D}">
      <dsp:nvSpPr>
        <dsp:cNvPr id="0" name=""/>
        <dsp:cNvSpPr/>
      </dsp:nvSpPr>
      <dsp:spPr>
        <a:xfrm>
          <a:off x="107923" y="379219"/>
          <a:ext cx="2486188" cy="603215"/>
        </a:xfrm>
        <a:prstGeom prst="roundRect">
          <a:avLst>
            <a:gd name="adj" fmla="val 10000"/>
          </a:avLst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Sorts and Categorizes</a:t>
          </a:r>
        </a:p>
      </dsp:txBody>
      <dsp:txXfrm>
        <a:off x="125591" y="396887"/>
        <a:ext cx="2450852" cy="567879"/>
      </dsp:txXfrm>
    </dsp:sp>
    <dsp:sp modelId="{55AB2A88-44EB-4964-8F6A-43ACF3D4605E}">
      <dsp:nvSpPr>
        <dsp:cNvPr id="0" name=""/>
        <dsp:cNvSpPr/>
      </dsp:nvSpPr>
      <dsp:spPr>
        <a:xfrm>
          <a:off x="356542" y="982435"/>
          <a:ext cx="164960" cy="5173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7368"/>
              </a:lnTo>
              <a:lnTo>
                <a:pt x="164960" y="51736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297463-A511-450B-8B9A-210F5EDA757E}">
      <dsp:nvSpPr>
        <dsp:cNvPr id="0" name=""/>
        <dsp:cNvSpPr/>
      </dsp:nvSpPr>
      <dsp:spPr>
        <a:xfrm>
          <a:off x="521502" y="1120197"/>
          <a:ext cx="2464448" cy="7592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I see and describe patterns that help me match things that go together</a:t>
          </a:r>
        </a:p>
      </dsp:txBody>
      <dsp:txXfrm>
        <a:off x="543739" y="1142434"/>
        <a:ext cx="2419974" cy="714739"/>
      </dsp:txXfrm>
    </dsp:sp>
    <dsp:sp modelId="{D155CE55-C30D-4CCD-A3A8-69850F76AF54}">
      <dsp:nvSpPr>
        <dsp:cNvPr id="0" name=""/>
        <dsp:cNvSpPr/>
      </dsp:nvSpPr>
      <dsp:spPr>
        <a:xfrm>
          <a:off x="356542" y="982435"/>
          <a:ext cx="134577" cy="24311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1142"/>
              </a:lnTo>
              <a:lnTo>
                <a:pt x="134577" y="24311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B5BF5A-7AF5-4D76-A8AB-3D979CEE9E28}">
      <dsp:nvSpPr>
        <dsp:cNvPr id="0" name=""/>
        <dsp:cNvSpPr/>
      </dsp:nvSpPr>
      <dsp:spPr>
        <a:xfrm>
          <a:off x="491119" y="3062611"/>
          <a:ext cx="2441951" cy="7019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I sort by more than one likeness or detail</a:t>
          </a:r>
        </a:p>
      </dsp:txBody>
      <dsp:txXfrm>
        <a:off x="511678" y="3083170"/>
        <a:ext cx="2400833" cy="660813"/>
      </dsp:txXfrm>
    </dsp:sp>
    <dsp:sp modelId="{8441ED0C-C400-4D20-B236-3749CB2CBDC3}">
      <dsp:nvSpPr>
        <dsp:cNvPr id="0" name=""/>
        <dsp:cNvSpPr/>
      </dsp:nvSpPr>
      <dsp:spPr>
        <a:xfrm>
          <a:off x="356542" y="982435"/>
          <a:ext cx="154073" cy="14918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1890"/>
              </a:lnTo>
              <a:lnTo>
                <a:pt x="154073" y="149189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A99FA3-5A9A-4289-B73D-D073AC57D0D3}">
      <dsp:nvSpPr>
        <dsp:cNvPr id="0" name=""/>
        <dsp:cNvSpPr/>
      </dsp:nvSpPr>
      <dsp:spPr>
        <a:xfrm>
          <a:off x="510615" y="1981842"/>
          <a:ext cx="2437366" cy="9849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I separate things into groups  and pick out things that don’t fit</a:t>
          </a:r>
        </a:p>
      </dsp:txBody>
      <dsp:txXfrm>
        <a:off x="539464" y="2010691"/>
        <a:ext cx="2379668" cy="927268"/>
      </dsp:txXfrm>
    </dsp:sp>
    <dsp:sp modelId="{A06A88B8-4110-4A77-A1CE-0C981DE3CFEF}">
      <dsp:nvSpPr>
        <dsp:cNvPr id="0" name=""/>
        <dsp:cNvSpPr/>
      </dsp:nvSpPr>
      <dsp:spPr>
        <a:xfrm>
          <a:off x="356542" y="982435"/>
          <a:ext cx="127879" cy="32623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62303"/>
              </a:lnTo>
              <a:lnTo>
                <a:pt x="127879" y="326230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377BB7-8706-43BA-AFA6-E70D0FFC83AB}">
      <dsp:nvSpPr>
        <dsp:cNvPr id="0" name=""/>
        <dsp:cNvSpPr/>
      </dsp:nvSpPr>
      <dsp:spPr>
        <a:xfrm>
          <a:off x="484421" y="3872072"/>
          <a:ext cx="2447076" cy="7453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I sort important from unimportant ideas and things</a:t>
          </a:r>
        </a:p>
      </dsp:txBody>
      <dsp:txXfrm>
        <a:off x="506251" y="3893902"/>
        <a:ext cx="2403416" cy="701673"/>
      </dsp:txXfrm>
    </dsp:sp>
    <dsp:sp modelId="{D62A5623-A590-49C1-B51C-B489EE016744}">
      <dsp:nvSpPr>
        <dsp:cNvPr id="0" name=""/>
        <dsp:cNvSpPr/>
      </dsp:nvSpPr>
      <dsp:spPr>
        <a:xfrm>
          <a:off x="356542" y="982435"/>
          <a:ext cx="127879" cy="41420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42030"/>
              </a:lnTo>
              <a:lnTo>
                <a:pt x="127879" y="414203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D32E86-5B81-4C5D-A7AA-CBB33E978726}">
      <dsp:nvSpPr>
        <dsp:cNvPr id="0" name=""/>
        <dsp:cNvSpPr/>
      </dsp:nvSpPr>
      <dsp:spPr>
        <a:xfrm>
          <a:off x="484421" y="4721930"/>
          <a:ext cx="2447076" cy="8050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I describe patterns and rules for how things are alike and different</a:t>
          </a:r>
        </a:p>
      </dsp:txBody>
      <dsp:txXfrm>
        <a:off x="508001" y="4745510"/>
        <a:ext cx="2399916" cy="757909"/>
      </dsp:txXfrm>
    </dsp:sp>
    <dsp:sp modelId="{0606F975-EA0D-49E8-9A4C-E2D4B5186203}">
      <dsp:nvSpPr>
        <dsp:cNvPr id="0" name=""/>
        <dsp:cNvSpPr/>
      </dsp:nvSpPr>
      <dsp:spPr>
        <a:xfrm>
          <a:off x="2979458" y="378206"/>
          <a:ext cx="2595949" cy="603215"/>
        </a:xfrm>
        <a:prstGeom prst="roundRect">
          <a:avLst>
            <a:gd name="adj" fmla="val 10000"/>
          </a:avLst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Sequences Materials and Ideas</a:t>
          </a:r>
        </a:p>
      </dsp:txBody>
      <dsp:txXfrm>
        <a:off x="2997126" y="395874"/>
        <a:ext cx="2560613" cy="567879"/>
      </dsp:txXfrm>
    </dsp:sp>
    <dsp:sp modelId="{AFACED90-1065-40F9-AFE5-F968FE1BED0A}">
      <dsp:nvSpPr>
        <dsp:cNvPr id="0" name=""/>
        <dsp:cNvSpPr/>
      </dsp:nvSpPr>
      <dsp:spPr>
        <a:xfrm>
          <a:off x="3239053" y="981421"/>
          <a:ext cx="194628" cy="6035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3565"/>
              </a:lnTo>
              <a:lnTo>
                <a:pt x="194628" y="6035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9F29AE-98BE-4AE0-B7B3-77FDF6D97113}">
      <dsp:nvSpPr>
        <dsp:cNvPr id="0" name=""/>
        <dsp:cNvSpPr/>
      </dsp:nvSpPr>
      <dsp:spPr>
        <a:xfrm>
          <a:off x="3433681" y="1133239"/>
          <a:ext cx="2309234" cy="9034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I can visualize the order of steps for directions, sequence of stories or steps for decision-making </a:t>
          </a:r>
        </a:p>
      </dsp:txBody>
      <dsp:txXfrm>
        <a:off x="3460143" y="1159701"/>
        <a:ext cx="2256310" cy="850572"/>
      </dsp:txXfrm>
    </dsp:sp>
    <dsp:sp modelId="{21BFA57D-4E31-4350-A745-AE0E23F2FE20}">
      <dsp:nvSpPr>
        <dsp:cNvPr id="0" name=""/>
        <dsp:cNvSpPr/>
      </dsp:nvSpPr>
      <dsp:spPr>
        <a:xfrm>
          <a:off x="3239053" y="981421"/>
          <a:ext cx="191347" cy="16639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3936"/>
              </a:lnTo>
              <a:lnTo>
                <a:pt x="191347" y="166393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412B39-62DF-46EE-A12E-65DBFA8E27B5}">
      <dsp:nvSpPr>
        <dsp:cNvPr id="0" name=""/>
        <dsp:cNvSpPr/>
      </dsp:nvSpPr>
      <dsp:spPr>
        <a:xfrm>
          <a:off x="3430400" y="2143450"/>
          <a:ext cx="2309234" cy="10038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I rank ideas or tasks by how important or urgent they are, to help me decide what to do next and what to put off</a:t>
          </a:r>
        </a:p>
      </dsp:txBody>
      <dsp:txXfrm>
        <a:off x="3459801" y="2172851"/>
        <a:ext cx="2250432" cy="945014"/>
      </dsp:txXfrm>
    </dsp:sp>
    <dsp:sp modelId="{5C5249E7-640B-467F-BFF0-A6D38845DA32}">
      <dsp:nvSpPr>
        <dsp:cNvPr id="0" name=""/>
        <dsp:cNvSpPr/>
      </dsp:nvSpPr>
      <dsp:spPr>
        <a:xfrm>
          <a:off x="3239053" y="981421"/>
          <a:ext cx="223583" cy="27286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28639"/>
              </a:lnTo>
              <a:lnTo>
                <a:pt x="223583" y="272863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D68C2D-17F3-472A-9FB2-501D95D4551B}">
      <dsp:nvSpPr>
        <dsp:cNvPr id="0" name=""/>
        <dsp:cNvSpPr/>
      </dsp:nvSpPr>
      <dsp:spPr>
        <a:xfrm>
          <a:off x="3462636" y="3243473"/>
          <a:ext cx="2309234" cy="9331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I have daily routines and procedures that help reduce my stress and find things easily and fast</a:t>
          </a:r>
        </a:p>
      </dsp:txBody>
      <dsp:txXfrm>
        <a:off x="3489968" y="3270805"/>
        <a:ext cx="2254570" cy="878510"/>
      </dsp:txXfrm>
    </dsp:sp>
    <dsp:sp modelId="{25CA5344-8DF7-4315-9DFF-358F76ECFC18}">
      <dsp:nvSpPr>
        <dsp:cNvPr id="0" name=""/>
        <dsp:cNvSpPr/>
      </dsp:nvSpPr>
      <dsp:spPr>
        <a:xfrm>
          <a:off x="3239053" y="981421"/>
          <a:ext cx="223583" cy="38423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42376"/>
              </a:lnTo>
              <a:lnTo>
                <a:pt x="223583" y="384237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0FF0D6-09F5-416E-8F72-682ACEE39E82}">
      <dsp:nvSpPr>
        <dsp:cNvPr id="0" name=""/>
        <dsp:cNvSpPr/>
      </dsp:nvSpPr>
      <dsp:spPr>
        <a:xfrm>
          <a:off x="3462636" y="4322179"/>
          <a:ext cx="2309234" cy="10032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I look for patterns that will help me predict what comes next and I can explain what clues I used to decide</a:t>
          </a:r>
        </a:p>
      </dsp:txBody>
      <dsp:txXfrm>
        <a:off x="3492020" y="4351563"/>
        <a:ext cx="2250466" cy="944469"/>
      </dsp:txXfrm>
    </dsp:sp>
    <dsp:sp modelId="{A5EBC5C2-6641-4814-8FE0-4B646803A014}">
      <dsp:nvSpPr>
        <dsp:cNvPr id="0" name=""/>
        <dsp:cNvSpPr/>
      </dsp:nvSpPr>
      <dsp:spPr>
        <a:xfrm>
          <a:off x="5771802" y="379219"/>
          <a:ext cx="2358234" cy="603215"/>
        </a:xfrm>
        <a:prstGeom prst="roundRect">
          <a:avLst>
            <a:gd name="adj" fmla="val 10000"/>
          </a:avLst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</a:rPr>
            <a:t>Makes Tasks Manageable</a:t>
          </a:r>
        </a:p>
      </dsp:txBody>
      <dsp:txXfrm>
        <a:off x="5789470" y="396887"/>
        <a:ext cx="2322898" cy="567879"/>
      </dsp:txXfrm>
    </dsp:sp>
    <dsp:sp modelId="{81480097-026C-4291-BE30-871E56162BDA}">
      <dsp:nvSpPr>
        <dsp:cNvPr id="0" name=""/>
        <dsp:cNvSpPr/>
      </dsp:nvSpPr>
      <dsp:spPr>
        <a:xfrm>
          <a:off x="6007626" y="982435"/>
          <a:ext cx="162868" cy="12154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5421"/>
              </a:lnTo>
              <a:lnTo>
                <a:pt x="162868" y="121542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510867-70CA-4F2A-822F-3385584A539A}">
      <dsp:nvSpPr>
        <dsp:cNvPr id="0" name=""/>
        <dsp:cNvSpPr/>
      </dsp:nvSpPr>
      <dsp:spPr>
        <a:xfrm>
          <a:off x="6170494" y="1885454"/>
          <a:ext cx="2462798" cy="6248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I know what I want to achieve and I create a plan for how to get started</a:t>
          </a:r>
        </a:p>
      </dsp:txBody>
      <dsp:txXfrm>
        <a:off x="6188794" y="1903754"/>
        <a:ext cx="2426198" cy="588204"/>
      </dsp:txXfrm>
    </dsp:sp>
    <dsp:sp modelId="{D6A7DC38-C43A-4C89-8FA9-B70217BA481B}">
      <dsp:nvSpPr>
        <dsp:cNvPr id="0" name=""/>
        <dsp:cNvSpPr/>
      </dsp:nvSpPr>
      <dsp:spPr>
        <a:xfrm>
          <a:off x="6007626" y="982435"/>
          <a:ext cx="175791" cy="20303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0353"/>
              </a:lnTo>
              <a:lnTo>
                <a:pt x="175791" y="20303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395ED7-63FC-4D49-BC9E-E44A2E2EA106}">
      <dsp:nvSpPr>
        <dsp:cNvPr id="0" name=""/>
        <dsp:cNvSpPr/>
      </dsp:nvSpPr>
      <dsp:spPr>
        <a:xfrm>
          <a:off x="6183417" y="2646115"/>
          <a:ext cx="2449875" cy="7333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I figure out how much time is needed for each step and create a sequenced plan</a:t>
          </a:r>
        </a:p>
      </dsp:txBody>
      <dsp:txXfrm>
        <a:off x="6204896" y="2667594"/>
        <a:ext cx="2406917" cy="690389"/>
      </dsp:txXfrm>
    </dsp:sp>
    <dsp:sp modelId="{8F18DCBC-F834-447E-AA2D-FF4A161446E1}">
      <dsp:nvSpPr>
        <dsp:cNvPr id="0" name=""/>
        <dsp:cNvSpPr/>
      </dsp:nvSpPr>
      <dsp:spPr>
        <a:xfrm>
          <a:off x="6007626" y="982435"/>
          <a:ext cx="133566" cy="4477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7712"/>
              </a:lnTo>
              <a:lnTo>
                <a:pt x="133566" y="44771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5A5780-629C-4447-9035-8479E2F179A3}">
      <dsp:nvSpPr>
        <dsp:cNvPr id="0" name=""/>
        <dsp:cNvSpPr/>
      </dsp:nvSpPr>
      <dsp:spPr>
        <a:xfrm>
          <a:off x="6141192" y="1083383"/>
          <a:ext cx="2449875" cy="6935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I break big tasks down into small steps to make things easier</a:t>
          </a:r>
        </a:p>
      </dsp:txBody>
      <dsp:txXfrm>
        <a:off x="6161505" y="1103696"/>
        <a:ext cx="2409249" cy="652902"/>
      </dsp:txXfrm>
    </dsp:sp>
    <dsp:sp modelId="{B400CA7E-8B77-4681-B3FE-99D00B5810EE}">
      <dsp:nvSpPr>
        <dsp:cNvPr id="0" name=""/>
        <dsp:cNvSpPr/>
      </dsp:nvSpPr>
      <dsp:spPr>
        <a:xfrm>
          <a:off x="6007626" y="982435"/>
          <a:ext cx="170811" cy="28126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12633"/>
              </a:lnTo>
              <a:lnTo>
                <a:pt x="170811" y="28126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D985C4-9442-44DD-96E3-CB96F13060BF}">
      <dsp:nvSpPr>
        <dsp:cNvPr id="0" name=""/>
        <dsp:cNvSpPr/>
      </dsp:nvSpPr>
      <dsp:spPr>
        <a:xfrm>
          <a:off x="6178437" y="3486859"/>
          <a:ext cx="2449875" cy="6164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I make changes to the plan as needed so I can finish on time and with quality</a:t>
          </a:r>
        </a:p>
      </dsp:txBody>
      <dsp:txXfrm>
        <a:off x="6196491" y="3504913"/>
        <a:ext cx="2413767" cy="580311"/>
      </dsp:txXfrm>
    </dsp:sp>
    <dsp:sp modelId="{A0423C1F-888C-430D-960A-5EEEFFE0D9EE}">
      <dsp:nvSpPr>
        <dsp:cNvPr id="0" name=""/>
        <dsp:cNvSpPr/>
      </dsp:nvSpPr>
      <dsp:spPr>
        <a:xfrm>
          <a:off x="6007626" y="982435"/>
          <a:ext cx="154606" cy="36203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20387"/>
              </a:lnTo>
              <a:lnTo>
                <a:pt x="154606" y="362038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719075-5D50-47FC-B266-EA7C7EC669A1}">
      <dsp:nvSpPr>
        <dsp:cNvPr id="0" name=""/>
        <dsp:cNvSpPr/>
      </dsp:nvSpPr>
      <dsp:spPr>
        <a:xfrm>
          <a:off x="6162232" y="4247519"/>
          <a:ext cx="2449875" cy="7106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I keep track of information and materials by using reminders and checklists</a:t>
          </a:r>
        </a:p>
      </dsp:txBody>
      <dsp:txXfrm>
        <a:off x="6183045" y="4268332"/>
        <a:ext cx="2408249" cy="668979"/>
      </dsp:txXfrm>
    </dsp:sp>
    <dsp:sp modelId="{2A643EE2-CBE0-4595-A9A2-5DE50D49C571}">
      <dsp:nvSpPr>
        <dsp:cNvPr id="0" name=""/>
        <dsp:cNvSpPr/>
      </dsp:nvSpPr>
      <dsp:spPr>
        <a:xfrm>
          <a:off x="6007626" y="982435"/>
          <a:ext cx="114987" cy="43982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98218"/>
              </a:lnTo>
              <a:lnTo>
                <a:pt x="114987" y="439821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091A7E-8704-4DE0-A8DD-F8C1E1907119}">
      <dsp:nvSpPr>
        <dsp:cNvPr id="0" name=""/>
        <dsp:cNvSpPr/>
      </dsp:nvSpPr>
      <dsp:spPr>
        <a:xfrm>
          <a:off x="6122613" y="5079046"/>
          <a:ext cx="2473752" cy="6032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I see how organizing strategies I have used in the past can be useful in new situations.</a:t>
          </a:r>
        </a:p>
      </dsp:txBody>
      <dsp:txXfrm>
        <a:off x="6140281" y="5096714"/>
        <a:ext cx="2438416" cy="567879"/>
      </dsp:txXfrm>
    </dsp:sp>
    <dsp:sp modelId="{28353B6D-F82F-401F-B693-B8AD55777E2E}">
      <dsp:nvSpPr>
        <dsp:cNvPr id="0" name=""/>
        <dsp:cNvSpPr/>
      </dsp:nvSpPr>
      <dsp:spPr>
        <a:xfrm>
          <a:off x="8639267" y="379219"/>
          <a:ext cx="2092071" cy="603215"/>
        </a:xfrm>
        <a:prstGeom prst="roundRect">
          <a:avLst>
            <a:gd name="adj" fmla="val 10000"/>
          </a:avLst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Follows Through</a:t>
          </a:r>
        </a:p>
      </dsp:txBody>
      <dsp:txXfrm>
        <a:off x="8656935" y="396887"/>
        <a:ext cx="2056735" cy="567879"/>
      </dsp:txXfrm>
    </dsp:sp>
    <dsp:sp modelId="{EDA51936-1867-4AA5-92B8-FACCEDB24610}">
      <dsp:nvSpPr>
        <dsp:cNvPr id="0" name=""/>
        <dsp:cNvSpPr/>
      </dsp:nvSpPr>
      <dsp:spPr>
        <a:xfrm>
          <a:off x="8802754" y="982435"/>
          <a:ext cx="91440" cy="50770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07708"/>
              </a:lnTo>
              <a:lnTo>
                <a:pt x="134839" y="5077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CB4697-D81F-4FB9-9A05-045160521CEE}">
      <dsp:nvSpPr>
        <dsp:cNvPr id="0" name=""/>
        <dsp:cNvSpPr/>
      </dsp:nvSpPr>
      <dsp:spPr>
        <a:xfrm>
          <a:off x="8937593" y="1118882"/>
          <a:ext cx="2549130" cy="7425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I know why it is important to organize and I see how it will help me</a:t>
          </a:r>
        </a:p>
      </dsp:txBody>
      <dsp:txXfrm>
        <a:off x="8959341" y="1140630"/>
        <a:ext cx="2505634" cy="699026"/>
      </dsp:txXfrm>
    </dsp:sp>
    <dsp:sp modelId="{1D197A4B-7D55-481D-B3AA-BBB1B5189CED}">
      <dsp:nvSpPr>
        <dsp:cNvPr id="0" name=""/>
        <dsp:cNvSpPr/>
      </dsp:nvSpPr>
      <dsp:spPr>
        <a:xfrm>
          <a:off x="8802754" y="982435"/>
          <a:ext cx="91440" cy="138689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86894"/>
              </a:lnTo>
              <a:lnTo>
                <a:pt x="134839" y="13868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848A71-D174-48AD-8A80-868C965BA9A9}">
      <dsp:nvSpPr>
        <dsp:cNvPr id="0" name=""/>
        <dsp:cNvSpPr/>
      </dsp:nvSpPr>
      <dsp:spPr>
        <a:xfrm>
          <a:off x="8937593" y="1962020"/>
          <a:ext cx="2544102" cy="8146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I practice organizing things in easy ways first and then think of new ways that also could work</a:t>
          </a:r>
        </a:p>
      </dsp:txBody>
      <dsp:txXfrm>
        <a:off x="8961452" y="1985879"/>
        <a:ext cx="2496384" cy="766900"/>
      </dsp:txXfrm>
    </dsp:sp>
    <dsp:sp modelId="{0C1ED793-CA65-4A07-82C2-3702722CC6B0}">
      <dsp:nvSpPr>
        <dsp:cNvPr id="0" name=""/>
        <dsp:cNvSpPr/>
      </dsp:nvSpPr>
      <dsp:spPr>
        <a:xfrm>
          <a:off x="8802754" y="982435"/>
          <a:ext cx="91440" cy="225326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53263"/>
              </a:lnTo>
              <a:lnTo>
                <a:pt x="129791" y="225326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C54F71-1837-4147-A5C8-71C80E1891B3}">
      <dsp:nvSpPr>
        <dsp:cNvPr id="0" name=""/>
        <dsp:cNvSpPr/>
      </dsp:nvSpPr>
      <dsp:spPr>
        <a:xfrm>
          <a:off x="8932545" y="2858031"/>
          <a:ext cx="2510824" cy="7553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I know what strategies work for me and which ones do not</a:t>
          </a:r>
        </a:p>
      </dsp:txBody>
      <dsp:txXfrm>
        <a:off x="8954668" y="2880154"/>
        <a:ext cx="2466578" cy="711088"/>
      </dsp:txXfrm>
    </dsp:sp>
    <dsp:sp modelId="{8C72554C-8017-401B-B8FA-21420243F1C2}">
      <dsp:nvSpPr>
        <dsp:cNvPr id="0" name=""/>
        <dsp:cNvSpPr/>
      </dsp:nvSpPr>
      <dsp:spPr>
        <a:xfrm>
          <a:off x="8848474" y="982435"/>
          <a:ext cx="97737" cy="31837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83798"/>
              </a:lnTo>
              <a:lnTo>
                <a:pt x="97737" y="318379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A78BD6-E0B9-43F5-987C-37B8D8B879CB}">
      <dsp:nvSpPr>
        <dsp:cNvPr id="0" name=""/>
        <dsp:cNvSpPr/>
      </dsp:nvSpPr>
      <dsp:spPr>
        <a:xfrm>
          <a:off x="8946212" y="3713233"/>
          <a:ext cx="2537655" cy="9059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I have a system for double checking how well I have paid attention to and handled details</a:t>
          </a:r>
        </a:p>
      </dsp:txBody>
      <dsp:txXfrm>
        <a:off x="8972748" y="3739769"/>
        <a:ext cx="2484583" cy="852927"/>
      </dsp:txXfrm>
    </dsp:sp>
    <dsp:sp modelId="{97A40394-368B-4EE0-9C77-893630DC80B1}">
      <dsp:nvSpPr>
        <dsp:cNvPr id="0" name=""/>
        <dsp:cNvSpPr/>
      </dsp:nvSpPr>
      <dsp:spPr>
        <a:xfrm>
          <a:off x="8848474" y="982435"/>
          <a:ext cx="92690" cy="40717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71776"/>
              </a:lnTo>
              <a:lnTo>
                <a:pt x="92690" y="407177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95DAA7-4D40-4877-92CE-93832ACEA67E}">
      <dsp:nvSpPr>
        <dsp:cNvPr id="0" name=""/>
        <dsp:cNvSpPr/>
      </dsp:nvSpPr>
      <dsp:spPr>
        <a:xfrm>
          <a:off x="8941164" y="4724572"/>
          <a:ext cx="2537655" cy="6592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I know how to get help when I am stuck but I don’t depend on others too much</a:t>
          </a:r>
        </a:p>
      </dsp:txBody>
      <dsp:txXfrm>
        <a:off x="8960474" y="4743882"/>
        <a:ext cx="2499035" cy="6206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E7B925E9-0072-477E-9652-0D8AC63F388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0FE5E2BF-B93A-43BE-8986-3785CF3AC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313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323E3E46-79BA-49B9-8F9A-BA65E955B72E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42289">
                <a:defRPr/>
              </a:pPr>
              <a:t>3</a:t>
            </a:fld>
            <a:endParaRPr lang="en-US" dirty="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06815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freight-macro-pro"/>
              </a:rPr>
              <a:t>In short, those with fewer than two hours of free time a day feel stressed and, if possible, ought to think about rearranging their schedules to get those two hours, or a little more, to improve their sense of well-being.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5E2BF-B93A-43BE-8986-3785CF3ACE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54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658EE01C-0944-42EA-BAA3-A6A91EB6250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11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35631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Where’s the pay-off?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658EE01C-0944-42EA-BAA3-A6A91EB6250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32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91620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658EE01C-0944-42EA-BAA3-A6A91EB6250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37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29220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658EE01C-0944-42EA-BAA3-A6A91EB6250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51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88619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>
            <a:extLst>
              <a:ext uri="{FF2B5EF4-FFF2-40B4-BE49-F238E27FC236}">
                <a16:creationId xmlns:a16="http://schemas.microsoft.com/office/drawing/2014/main" id="{C9B3BE01-9087-43C0-9DA3-C341E86735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>
            <a:extLst>
              <a:ext uri="{FF2B5EF4-FFF2-40B4-BE49-F238E27FC236}">
                <a16:creationId xmlns:a16="http://schemas.microsoft.com/office/drawing/2014/main" id="{FBD61869-FF2B-4F4A-BC2D-FB64440D53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3 parts: preamble (general purpose)</a:t>
            </a:r>
          </a:p>
          <a:p>
            <a:r>
              <a:rPr lang="en-US" altLang="en-US" dirty="0"/>
              <a:t>7</a:t>
            </a:r>
            <a:r>
              <a:rPr lang="en-US" altLang="en-US" baseline="0" dirty="0"/>
              <a:t> Articles – specific </a:t>
            </a:r>
            <a:r>
              <a:rPr lang="en-US" altLang="en-US" dirty="0"/>
              <a:t>structure of</a:t>
            </a:r>
            <a:r>
              <a:rPr lang="en-US" altLang="en-US" baseline="0" dirty="0"/>
              <a:t> governments</a:t>
            </a:r>
          </a:p>
          <a:p>
            <a:r>
              <a:rPr lang="en-US" altLang="en-US" baseline="0" dirty="0"/>
              <a:t>Amendments – very specific changes (first 10 changes are the Bill of Rights)</a:t>
            </a:r>
            <a:endParaRPr lang="en-US" altLang="en-US" dirty="0"/>
          </a:p>
        </p:txBody>
      </p:sp>
      <p:sp>
        <p:nvSpPr>
          <p:cNvPr id="111620" name="Slide Number Placeholder 3">
            <a:extLst>
              <a:ext uri="{FF2B5EF4-FFF2-40B4-BE49-F238E27FC236}">
                <a16:creationId xmlns:a16="http://schemas.microsoft.com/office/drawing/2014/main" id="{7F36A7F3-71EB-4D3D-BB82-1936EA0F98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65610" indent="-29446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77862" indent="-23557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49006" indent="-23557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20151" indent="-23557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91295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62440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33585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4729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42289" fontAlgn="base">
              <a:spcBef>
                <a:spcPct val="0"/>
              </a:spcBef>
              <a:spcAft>
                <a:spcPct val="0"/>
              </a:spcAft>
              <a:defRPr/>
            </a:pPr>
            <a:fld id="{5DACE7A3-C44F-4DC1-B0CD-425B2927A82F}" type="slidenum">
              <a:rPr lang="en-US" altLang="en-US">
                <a:solidFill>
                  <a:prstClr val="black"/>
                </a:solidFill>
                <a:cs typeface="Arial" panose="020B0604020202020204" pitchFamily="34" charset="0"/>
              </a:rPr>
              <a:pPr defTabSz="942289"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en-US" alt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>
            <a:extLst>
              <a:ext uri="{FF2B5EF4-FFF2-40B4-BE49-F238E27FC236}">
                <a16:creationId xmlns:a16="http://schemas.microsoft.com/office/drawing/2014/main" id="{5759DC2D-AA61-498E-ABDD-8E3A5C29F1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Notes Placeholder 2">
            <a:extLst>
              <a:ext uri="{FF2B5EF4-FFF2-40B4-BE49-F238E27FC236}">
                <a16:creationId xmlns:a16="http://schemas.microsoft.com/office/drawing/2014/main" id="{26AB1B6A-40E3-4FEE-B72E-FC92273A07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41316" name="Slide Number Placeholder 3">
            <a:extLst>
              <a:ext uri="{FF2B5EF4-FFF2-40B4-BE49-F238E27FC236}">
                <a16:creationId xmlns:a16="http://schemas.microsoft.com/office/drawing/2014/main" id="{9B20EA40-AEB3-461D-87BC-70BF72760C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8998" indent="-31115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44613" indent="-24892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42459" indent="-24892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240304" indent="-24892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38149" indent="-24892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235996" indent="-24892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733840" indent="-24892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231683" indent="-24892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95692" fontAlgn="base">
              <a:spcBef>
                <a:spcPct val="0"/>
              </a:spcBef>
              <a:spcAft>
                <a:spcPct val="0"/>
              </a:spcAft>
              <a:defRPr/>
            </a:pPr>
            <a:fld id="{567EA7C2-820D-44A9-89BE-59B9597BFCF2}" type="slidenum">
              <a:rPr lang="en-US" altLang="en-US">
                <a:solidFill>
                  <a:prstClr val="black"/>
                </a:solidFill>
                <a:cs typeface="Arial" panose="020B0604020202020204" pitchFamily="34" charset="0"/>
              </a:rPr>
              <a:pPr defTabSz="995692"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n-US" alt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596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CDBE5-6E94-15B2-E9C2-0BDE82D37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A97338-CDE1-1F49-AE62-76AA4606C7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D46C0-D7C6-BCF4-35FD-9466BF37B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9EC0-DCE8-489C-B172-82E9140D52C6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3404F6-5413-817B-5FD7-23AB92B9E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6AC85-5CD9-C67E-88C1-AA6E31C0E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C4219-DBE0-4454-8292-BBA5E99987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584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7D5F5-CF05-6B39-D841-16F4ADA4B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4D2151-325C-1057-9C31-DE776748C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2E953-6EDC-A459-B005-660DC69A8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9EC0-DCE8-489C-B172-82E9140D52C6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B3EBF-110C-D2C3-4FE8-4D0370BDB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C89CD-DA30-5671-6811-2F0F73EA6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C4219-DBE0-4454-8292-BBA5E99987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385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D34D9E-3484-9DC4-F076-7142A3DAEB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3F85B9-255E-8618-C3FE-C92CEC17CF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73862-5414-4803-634C-1A62B636B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9EC0-DCE8-489C-B172-82E9140D52C6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A1FD1-3098-72B0-19F1-83E145EEC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07317D-D28F-03EB-843F-608254435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C4219-DBE0-4454-8292-BBA5E99987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963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9503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051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137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6/17/2024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1472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20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9713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3524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18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8E4AB-9725-E999-C046-96F305872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CFC86-455C-5785-B14F-4459F34F4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C8D63-03C3-770D-8F40-6D43F995D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9EC0-DCE8-489C-B172-82E9140D52C6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065683-FA5F-A04A-241B-66ABD19F2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35E4A-5132-A3D8-61F6-8EC379428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C4219-DBE0-4454-8292-BBA5E99987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0440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4547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0638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01670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433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2162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928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6/17/2024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6672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6051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DBF8-A714-412B-B8E0-3621C306A2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9712-074C-42CB-A043-1BF480F019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944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DBF8-A714-412B-B8E0-3621C306A2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9712-074C-42CB-A043-1BF480F019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346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91D87-9941-4F08-C936-26514B872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8AEF39-4AC5-B4DC-727C-8B722CA2A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EE46C9-66E3-4938-AE0B-72449AB31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9EC0-DCE8-489C-B172-82E9140D52C6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7B15F-A8C2-B7B8-F241-C6D809444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7E908-DBCE-3B6E-A17A-35519BCA0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C4219-DBE0-4454-8292-BBA5E99987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2962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DBF8-A714-412B-B8E0-3621C306A2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9712-074C-42CB-A043-1BF480F019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6757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DBF8-A714-412B-B8E0-3621C306A2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9712-074C-42CB-A043-1BF480F019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8671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DBF8-A714-412B-B8E0-3621C306A2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9712-074C-42CB-A043-1BF480F019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4885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DBF8-A714-412B-B8E0-3621C306A2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9712-074C-42CB-A043-1BF480F019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7323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DBF8-A714-412B-B8E0-3621C306A2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9712-074C-42CB-A043-1BF480F019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9379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DBF8-A714-412B-B8E0-3621C306A2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9712-074C-42CB-A043-1BF480F019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4342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DBF8-A714-412B-B8E0-3621C306A2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9712-074C-42CB-A043-1BF480F019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5882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DBF8-A714-412B-B8E0-3621C306A2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9712-074C-42CB-A043-1BF480F019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0734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DBF8-A714-412B-B8E0-3621C306A2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9712-074C-42CB-A043-1BF480F019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083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04F0484-78E8-41BD-BDD5-0B8E96D47E8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240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A45EF-049E-C9F7-32C4-C6AA07C10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A2525-8B73-7DA7-ECA2-69D04551B3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5F17E0-1B28-49BB-394E-98E65C401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AD8D61-3AA8-1925-888A-EA5AC0EFE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9EC0-DCE8-489C-B172-82E9140D52C6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77C978-6CFA-DBCD-0E53-5FDAE2849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7A47FC-AF41-15B9-EC32-8C5AA3390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C4219-DBE0-4454-8292-BBA5E99987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4405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Searle Enterprises Inc. 2007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9C07E-FC20-45E2-A00B-99DB5F300F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4377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6"/>
          <p:cNvSpPr>
            <a:spLocks noGrp="1"/>
          </p:cNvSpPr>
          <p:nvPr>
            <p:ph type="title"/>
          </p:nvPr>
        </p:nvSpPr>
        <p:spPr>
          <a:xfrm>
            <a:off x="3759200" y="0"/>
            <a:ext cx="8432800" cy="1219200"/>
          </a:xfrm>
          <a:prstGeom prst="rect">
            <a:avLst/>
          </a:prstGeom>
        </p:spPr>
        <p:txBody>
          <a:bodyPr lIns="89879" tIns="44940" rIns="89879" bIns="44940" anchor="ctr"/>
          <a:lstStyle>
            <a:lvl1pPr marL="168524" indent="0"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1ECCF-40A0-4EDF-9F18-B97666A88E3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0100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3247F-7D70-9819-F01F-134FFD6A4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16F85-314A-A725-6D28-3DF7ED039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3F6A8-F3D5-8071-B189-30677FFA5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C68368A-E7CD-4975-9C9F-A83FA04760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81629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24859-1920-D8E4-BBE3-E293FE23C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A4606-4329-81C6-33F5-CED783E54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D35CDD-8F8B-31E8-9C70-0E6B92AE2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7430BA0-5908-4F30-B8CC-3B8A4FE783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08724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943FD0-BD5A-C54B-82DE-425E35ECC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647BBB-DD83-B175-77A3-060E52A21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710DA-2BE0-C224-B10F-494D33479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435E642-0B1F-4DF4-A692-3C21AB9892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95786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96377E-5CAF-F544-A493-6A47E808F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3A37F0-DA59-CC71-9A6B-5CF6E9978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199665-20AA-03D2-54D2-BBA8BC5E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0C87CE6-04D3-4BF0-978E-29193F2066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72828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CA1249-ED5D-66EB-4D89-0DF61FE59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57F086-036C-55C8-9F80-A7CE98BA8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855B52-6EDD-721C-57C0-B4332B28D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4B466A3-55DF-4A99-A045-A7D88E2F22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50550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67EA26-689C-8342-0AB2-FD2FEC8BB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73B427-C04A-4D31-54F4-0912EE090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F355E8-124D-9456-AF29-94C0B6F48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982868C-D390-443E-A6B9-11927D6A52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79677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984B13-E6E7-F7F2-712F-FC070E54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0F05EC-ABBE-B35F-D3ED-315F4ACAC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B3D231-8218-B713-FBC5-FD32AF022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B435D7E-FC1E-4200-81CD-024FD520E3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69618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341E60-2686-A55C-E33C-F31C35D39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052D12-5F29-6980-7C22-2854FDA86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0A7D89-4CD7-86D5-7C39-526B19FF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9C5646D-5BCE-47A9-B708-F0C6920E63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2433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5EF51-16C6-CA19-B5F7-D22CAA3BA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16BCC-61F2-F082-77CB-B23DD26BA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1E9B74-DE55-024B-FD26-300E949BFB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0DF600-1F94-0C7F-C67B-BF07CFD765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E9539F-1A70-894E-8816-81724259C2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3AB9C9-7622-950E-7E6A-DE66ED1D0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9EC0-DCE8-489C-B172-82E9140D52C6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7B84C2-D141-CABD-0F80-1C2C59369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F27D03-E6DF-12AA-23FA-144535182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C4219-DBE0-4454-8292-BBA5E99987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9946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9B689C-D027-C4A4-4C80-F1BB89F98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06B171-4C22-B16F-9D16-CE7021714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E7BE14-2586-8F31-F852-57E981635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7C87CD-EA6C-45F6-8329-FA203B74C5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54312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25F5EA-22CD-C92D-EB2D-3EDD0C752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505EC9-A3C8-3821-78A8-FFFB55C5B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21957-F3C4-23EC-2759-8E0F60EF7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F55B1ED-FCB8-45C0-8F32-E4C20EA23F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47116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39795-561A-E653-6A6F-91D30076B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DCCB2-AA1E-0FC3-5B97-7EA933564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95F6E-FD87-2CA4-8AC0-35EB471C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720B795-3023-47C4-B91C-BE53FCCE0F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73152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20B7C-787E-4BB3-98C2-99BA93918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67D627C4-0A7C-4C81-BA11-553818B306E5}" type="datetime1">
              <a:rPr lang="en-US"/>
              <a:pPr>
                <a:defRPr/>
              </a:pPr>
              <a:t>6/17/2024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71754-5D22-4807-8447-EF76CA098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dirty="0"/>
              <a:t>www.thoughtfulclassroom.com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1C335-65F8-4E75-87D5-3DA216368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8947EE0-61DC-4C99-945D-2EEAE378C80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768400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2D4D8-C453-411A-BE9A-FD8DB900B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59F7E798-88E5-4981-94EB-8743362A4B28}" type="datetime1">
              <a:rPr lang="en-US"/>
              <a:pPr>
                <a:defRPr/>
              </a:pPr>
              <a:t>6/17/2024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7254D4-B775-47A9-A626-1177B0470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dirty="0"/>
              <a:t>www.thoughtfulclassroom.com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F6E456-536A-4516-9C27-9AFC64D3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C787B35-6854-45E0-B2A7-ACD533E61BA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984675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04E49-F62F-492A-A8D0-5B89B0A6C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F8A03188-AA6B-4E4A-A2A3-E4C5361C8B88}" type="datetime1">
              <a:rPr lang="en-US"/>
              <a:pPr>
                <a:defRPr/>
              </a:pPr>
              <a:t>6/17/2024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AE6E2-560F-495E-9313-DCCAFB4C2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dirty="0"/>
              <a:t>www.thoughtfulclassroom.com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10614-5E5B-4313-8283-67FBE2EEF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89B7FD5-2CE7-498D-96C9-3EC03C8E18E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53170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D7B59-8908-4A54-94AD-2ACB59498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EDA1B1EE-2C95-4673-928B-E56B7EC43DF6}" type="datetime1">
              <a:rPr lang="en-US"/>
              <a:pPr>
                <a:defRPr/>
              </a:pPr>
              <a:t>6/17/2024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3070A2-5245-4109-8070-07B8590BE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dirty="0"/>
              <a:t>www.thoughtfulclassroom.com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C8036B-77F8-44DF-BE4E-1686E3ED9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ABC7D5F-4F1C-486F-B46B-B2A2130CBF1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121236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7E461E-E333-4A4D-9115-4C001AAFD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7C0A4877-6F4E-4C86-A7F6-9EF99C758ED6}" type="datetime1">
              <a:rPr lang="en-US"/>
              <a:pPr>
                <a:defRPr/>
              </a:pPr>
              <a:t>6/17/2024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7703AD-9C22-46C0-A947-88650FB07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dirty="0"/>
              <a:t>www.thoughtfulclassroom.com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88E8F7-64D2-4FA8-815A-7208E7369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60B65C4-68CB-45C0-9D91-CDB180793C6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516356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FA1126-2A5F-4F86-8624-1C3F55257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E3D30B18-C6BE-4F89-B052-5E409ECD6EEF}" type="datetime1">
              <a:rPr lang="en-US"/>
              <a:pPr>
                <a:defRPr/>
              </a:pPr>
              <a:t>6/17/2024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9A72C1-C33B-49CB-BDDC-FB70AF727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dirty="0"/>
              <a:t>www.thoughtfulclassroom.com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5970E1-0F08-4552-9799-5DF1616AF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55A5714-91C5-4ECF-B35D-1885CC8852C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689340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47E223-EA30-4593-973E-220F87093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8718229-D9CE-4B93-B4C8-B33DDF031599}" type="datetime1">
              <a:rPr lang="en-US"/>
              <a:pPr>
                <a:defRPr/>
              </a:pPr>
              <a:t>6/17/2024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7AF8E7-F4E5-4F5C-A945-769A1D8B8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dirty="0"/>
              <a:t>www.thoughtfulclassroom.com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999C4F-0B30-4F6A-8FE2-BC55DFF8F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41A78F3-9381-4032-B350-CA7CA32664D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66411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CB4E0-5FD0-6FE2-F380-3D6998EA8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748D83-55A9-1C96-483F-3D4DDA36F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9EC0-DCE8-489C-B172-82E9140D52C6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291C36-B590-67A7-CCEC-0CC403F14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CD5B17-82B5-96A1-7AC7-8B4FCE9D6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C4219-DBE0-4454-8292-BBA5E99987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537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FE1577-8EF4-4072-B216-6B98780E5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606E0FB9-3D97-49E6-9053-EFB995CDC499}" type="datetime1">
              <a:rPr lang="en-US"/>
              <a:pPr>
                <a:defRPr/>
              </a:pPr>
              <a:t>6/17/2024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3BADDB-A6B0-4B80-9085-12C7448B9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dirty="0"/>
              <a:t>www.thoughtfulclassroom.com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153B9-A47A-4AAB-BEF4-8ABBB215B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D3556FA-6BF0-41A7-B05A-78B4298055E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973012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4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C6C566-D190-4FEB-900A-5DA23B6FF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7502BD87-B26D-4479-9AB3-05B84B0E2369}" type="datetime1">
              <a:rPr lang="en-US"/>
              <a:pPr>
                <a:defRPr/>
              </a:pPr>
              <a:t>6/17/2024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E48445-0A84-4C5B-AA8C-74C1AA2BA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dirty="0"/>
              <a:t>www.thoughtfulclassroom.com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C6ABE-9B13-4070-9D59-9D64D72A3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95D02CB-29AD-4DF5-8526-DC21FEC5279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824223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3BF3D-065C-429E-98E1-E476DBED4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2C872BAF-8C5C-4CE7-A54B-D8842939616E}" type="datetime1">
              <a:rPr lang="en-US"/>
              <a:pPr>
                <a:defRPr/>
              </a:pPr>
              <a:t>6/17/2024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76ECF-320F-4555-965A-0E7624E7C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dirty="0"/>
              <a:t>www.thoughtfulclassroom.com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C5FEA-8379-46E9-AFDE-0F92B3E68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869DF3B-1ACE-44F9-A75A-47BC447846F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279359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30B34-C4BE-40ED-B13F-A5EE2CABB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B4BF86A5-5574-4A47-9343-68100E9E925E}" type="datetime1">
              <a:rPr lang="en-US"/>
              <a:pPr>
                <a:defRPr/>
              </a:pPr>
              <a:t>6/17/2024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6D80F2-D472-44ED-97A3-7D4C9AEC0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dirty="0"/>
              <a:t>www.thoughtfulclassroom.com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07F0F-D630-44B9-ADEB-20B43378D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93A04DF-29BE-418E-B1CC-B6C224BC0F5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983807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F379FF-58BA-40F0-B3D3-4628AC48C05B}"/>
              </a:ext>
            </a:extLst>
          </p:cNvPr>
          <p:cNvSpPr/>
          <p:nvPr userDrawn="1"/>
        </p:nvSpPr>
        <p:spPr>
          <a:xfrm>
            <a:off x="8877" y="0"/>
            <a:ext cx="1065213" cy="64928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754F92-1973-4F0E-BFB9-EBC1D707B0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5748" y="1967412"/>
            <a:ext cx="10917612" cy="2247900"/>
          </a:xfrm>
          <a:solidFill>
            <a:schemeClr val="bg2"/>
          </a:solidFill>
          <a:ln w="38100">
            <a:solidFill>
              <a:schemeClr val="accent4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91B2D3F9-6E13-452F-9750-6F86E1C4B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579225" y="6492875"/>
            <a:ext cx="61277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FA30E7-34C5-448D-AB0D-A94BF220AFAA}" type="slidenum"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92D4DF-0F01-4A7D-8DC3-929B74F371DB}"/>
              </a:ext>
            </a:extLst>
          </p:cNvPr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8" rIns="91422" bIns="45718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B481EAB8-92EC-4F94-8A5D-E497699A772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651530" y="6466789"/>
            <a:ext cx="540470" cy="39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1A26C7-1568-479A-81F6-F20F223941E5}" type="slidenum"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Footer Placeholder 5">
            <a:extLst>
              <a:ext uri="{FF2B5EF4-FFF2-40B4-BE49-F238E27FC236}">
                <a16:creationId xmlns:a16="http://schemas.microsoft.com/office/drawing/2014/main" id="{59754224-35DF-4FB9-9EDF-8A363B336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02400"/>
            <a:ext cx="964247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8BC540"/>
                  </a:solidFill>
                </a:uFill>
                <a:latin typeface="Calibri" pitchFamily="34" charset="0"/>
                <a:ea typeface="+mn-ea"/>
                <a:cs typeface="+mn-cs"/>
              </a:rPr>
              <a:t>  © 2021 Silver Strong &amp; Associates  |  www.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8BC540"/>
                  </a:solidFill>
                </a:uFill>
                <a:latin typeface="Calibri" pitchFamily="34" charset="0"/>
                <a:ea typeface="+mn-ea"/>
                <a:cs typeface="+mn-cs"/>
              </a:rPr>
              <a:t>ThoughtfulClassroom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8BC540"/>
                  </a:solidFill>
                </a:uFill>
                <a:latin typeface="Calibri" pitchFamily="34" charset="0"/>
                <a:ea typeface="+mn-ea"/>
                <a:cs typeface="+mn-cs"/>
              </a:rPr>
              <a:t>.com</a:t>
            </a:r>
          </a:p>
        </p:txBody>
      </p:sp>
    </p:spTree>
    <p:extLst>
      <p:ext uri="{BB962C8B-B14F-4D97-AF65-F5344CB8AC3E}">
        <p14:creationId xmlns:p14="http://schemas.microsoft.com/office/powerpoint/2010/main" val="7965963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4F3D9-D75C-49FF-9D2D-33123F7A3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>
            <a:lvl1pPr algn="ctr">
              <a:defRPr sz="48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49B32FFC-9878-4B6F-AAD0-B3E49E9C9FB8}"/>
              </a:ext>
            </a:extLst>
          </p:cNvPr>
          <p:cNvSpPr txBox="1">
            <a:spLocks/>
          </p:cNvSpPr>
          <p:nvPr userDrawn="1"/>
        </p:nvSpPr>
        <p:spPr>
          <a:xfrm>
            <a:off x="7921625" y="6492875"/>
            <a:ext cx="3657600" cy="365125"/>
          </a:xfrm>
          <a:prstGeom prst="rect">
            <a:avLst/>
          </a:prstGeom>
        </p:spPr>
        <p:txBody>
          <a:bodyPr lIns="91422" tIns="45718" rIns="91422" bIns="45718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7941D"/>
                  </a:solidFill>
                </a:uFill>
                <a:latin typeface="Calibri"/>
                <a:ea typeface="+mn-ea"/>
                <a:cs typeface="+mn-cs"/>
              </a:rPr>
              <a:t>questions@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7941D"/>
                  </a:solidFill>
                </a:uFill>
                <a:latin typeface="Calibri"/>
                <a:ea typeface="+mn-ea"/>
                <a:cs typeface="+mn-cs"/>
              </a:rPr>
              <a:t>thoughtfulclassroom.com</a:t>
            </a:r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97EEDE32-902A-4406-9E84-1E8B3A2F8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26" y="6492875"/>
            <a:ext cx="36576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8BC540"/>
                  </a:solidFill>
                </a:uFill>
                <a:latin typeface="Calibri"/>
                <a:ea typeface="+mn-ea"/>
                <a:cs typeface="+mn-cs"/>
              </a:rPr>
              <a:t>www.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8BC540"/>
                  </a:solidFill>
                </a:uFill>
                <a:latin typeface="Calibri"/>
                <a:ea typeface="+mn-ea"/>
                <a:cs typeface="+mn-cs"/>
              </a:rPr>
              <a:t>ThoughtfulClassroom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8BC540"/>
                  </a:solidFill>
                </a:uFill>
                <a:latin typeface="Calibri"/>
                <a:ea typeface="+mn-ea"/>
                <a:cs typeface="+mn-cs"/>
              </a:rPr>
              <a:t>.com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6D56D4BA-AF2D-4860-94DA-84613F556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586151" y="6492875"/>
            <a:ext cx="6127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FED735-F6F5-4CC9-B3DF-ABC47AA2269C}" type="slidenum"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0647F7-42C6-4395-8D20-CBAB025E770A}"/>
              </a:ext>
            </a:extLst>
          </p:cNvPr>
          <p:cNvSpPr/>
          <p:nvPr userDrawn="1"/>
        </p:nvSpPr>
        <p:spPr>
          <a:xfrm>
            <a:off x="6926" y="6492875"/>
            <a:ext cx="12192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8" rIns="91422" bIns="45718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5E701319-751F-40A1-AAEF-BCB46726C19E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586151" y="6492875"/>
            <a:ext cx="612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747A4E-63E8-4DF2-8C69-E17C34CE3344}" type="slidenum"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Footer Placeholder 5">
            <a:extLst>
              <a:ext uri="{FF2B5EF4-FFF2-40B4-BE49-F238E27FC236}">
                <a16:creationId xmlns:a16="http://schemas.microsoft.com/office/drawing/2014/main" id="{D8CABED9-A2B6-489F-9452-15E653A65C5D}"/>
              </a:ext>
            </a:extLst>
          </p:cNvPr>
          <p:cNvSpPr txBox="1">
            <a:spLocks/>
          </p:cNvSpPr>
          <p:nvPr userDrawn="1"/>
        </p:nvSpPr>
        <p:spPr>
          <a:xfrm>
            <a:off x="7928551" y="6492875"/>
            <a:ext cx="3657600" cy="365125"/>
          </a:xfrm>
          <a:prstGeom prst="rect">
            <a:avLst/>
          </a:prstGeom>
        </p:spPr>
        <p:txBody>
          <a:bodyPr lIns="91422" tIns="45718" rIns="91422" bIns="45718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7941D"/>
                  </a:solidFill>
                </a:uFill>
                <a:latin typeface="Calibri"/>
                <a:ea typeface="+mn-ea"/>
                <a:cs typeface="+mn-cs"/>
              </a:rPr>
              <a:t>questions@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7941D"/>
                  </a:solidFill>
                </a:uFill>
                <a:latin typeface="Calibri"/>
                <a:ea typeface="+mn-ea"/>
                <a:cs typeface="+mn-cs"/>
              </a:rPr>
              <a:t>thoughtfulclassroom.com</a:t>
            </a:r>
          </a:p>
        </p:txBody>
      </p:sp>
      <p:sp>
        <p:nvSpPr>
          <p:cNvPr id="22" name="Footer Placeholder 5">
            <a:extLst>
              <a:ext uri="{FF2B5EF4-FFF2-40B4-BE49-F238E27FC236}">
                <a16:creationId xmlns:a16="http://schemas.microsoft.com/office/drawing/2014/main" id="{F191195D-D588-42F0-B94F-A1FCC322D114}"/>
              </a:ext>
            </a:extLst>
          </p:cNvPr>
          <p:cNvSpPr txBox="1">
            <a:spLocks/>
          </p:cNvSpPr>
          <p:nvPr userDrawn="1"/>
        </p:nvSpPr>
        <p:spPr>
          <a:xfrm>
            <a:off x="27708" y="6499801"/>
            <a:ext cx="365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rgbClr val="000000">
                    <a:tint val="75000"/>
                  </a:srgbClr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8BC540"/>
                  </a:solidFill>
                </a:uFill>
                <a:latin typeface="Calibri"/>
                <a:ea typeface="+mn-ea"/>
                <a:cs typeface="+mn-cs"/>
              </a:rPr>
              <a:t>www.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8BC540"/>
                  </a:solidFill>
                </a:uFill>
                <a:latin typeface="Calibri"/>
                <a:ea typeface="+mn-ea"/>
                <a:cs typeface="+mn-cs"/>
              </a:rPr>
              <a:t>ThoughtfulClassroom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8BC540"/>
                  </a:solidFill>
                </a:uFill>
                <a:latin typeface="Calibri"/>
                <a:ea typeface="+mn-ea"/>
                <a:cs typeface="+mn-cs"/>
              </a:rPr>
              <a:t>.com</a:t>
            </a:r>
          </a:p>
        </p:txBody>
      </p:sp>
    </p:spTree>
    <p:extLst>
      <p:ext uri="{BB962C8B-B14F-4D97-AF65-F5344CB8AC3E}">
        <p14:creationId xmlns:p14="http://schemas.microsoft.com/office/powerpoint/2010/main" val="2570055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3967B0-1589-5CD7-357F-CA5772B67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9EC0-DCE8-489C-B172-82E9140D52C6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FFC6B2-B474-CC57-6DAB-50A4DCB61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5B6D21-F1A5-247A-8C17-927580C7C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C4219-DBE0-4454-8292-BBA5E99987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921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DBA85-9BDF-8F1F-F0A4-C8528F873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13329-A24D-4CC7-9C4D-3F284733E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ACD31-E14E-AD46-AC3E-4E19E7D303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D7B7C9-B602-D4C2-01E2-16968D429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9EC0-DCE8-489C-B172-82E9140D52C6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5091CA-7B9C-B7C7-CDA3-DAB5F1001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412AA8-110A-F3AE-7BD0-9F75C2A97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C4219-DBE0-4454-8292-BBA5E99987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180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CD5FF-051A-ECBD-CC79-CA037446A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18C9B8-474C-F846-7A7C-A35B6ABE1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A624F5-199C-EA4E-4A8D-991C529C0E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DDC900-D364-1497-2A45-161283A58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9EC0-DCE8-489C-B172-82E9140D52C6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3AF1E6-EDA4-79E6-5D03-A470197AE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6AD313-D2B5-0D0D-0FD0-5269C2965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C4219-DBE0-4454-8292-BBA5E99987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057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63A20B-951C-F8F3-852B-73EE47802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E1FC94-DC34-6F90-3DD1-2B2C6E430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F3D32-4E60-5002-F340-C4DB617E17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49EC0-DCE8-489C-B172-82E9140D52C6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EFF85-E83D-5486-2A43-D741B4692E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51672D-7179-8CD4-FB00-2AAB5B681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C4219-DBE0-4454-8292-BBA5E99987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042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236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B8EDBF8-A714-412B-B8E0-3621C306A2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6/17/2024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2F59712-074C-42CB-A043-1BF480F019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05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E74CFA00-CF5D-2B88-F0B0-889159AA6E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6BB9E7DE-036C-3C0C-4192-9F58708D5B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1316" name="Rectangle 4">
            <a:extLst>
              <a:ext uri="{FF2B5EF4-FFF2-40B4-BE49-F238E27FC236}">
                <a16:creationId xmlns:a16="http://schemas.microsoft.com/office/drawing/2014/main" id="{FC3E20E4-3B03-36A8-86D6-7DD703E51B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317" name="Rectangle 5">
            <a:extLst>
              <a:ext uri="{FF2B5EF4-FFF2-40B4-BE49-F238E27FC236}">
                <a16:creationId xmlns:a16="http://schemas.microsoft.com/office/drawing/2014/main" id="{1BCE515B-8EAC-2A41-D408-A335DF86D54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318" name="Rectangle 6">
            <a:extLst>
              <a:ext uri="{FF2B5EF4-FFF2-40B4-BE49-F238E27FC236}">
                <a16:creationId xmlns:a16="http://schemas.microsoft.com/office/drawing/2014/main" id="{3EC3FECE-6638-288F-C37A-A103A2E92AC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450AC9D-CBF9-414D-B2A4-A6F1D18318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8542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B8C2EB78-D530-49C8-AF51-0FC75D0DCD2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FDF567C6-2E11-4BBA-8085-A1F8EF29A62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BBB68-E649-4E13-AD6D-3E0ED8FC1D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6E3BAC78-65DE-43D3-92B9-AD2833756D70}" type="datetime1">
              <a:rPr lang="en-US"/>
              <a:pPr>
                <a:defRPr/>
              </a:pPr>
              <a:t>6/17/2024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99EAB-E463-49CF-81A0-9E33982A39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www.thoughtfulclassroom.com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A8D9B-9BAE-4299-BF5F-96849DA6D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F00C054-A264-425A-A9D5-578123FEA1A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25683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microsoft.com/office/2007/relationships/hdphoto" Target="../media/hdphoto1.wdp"/><Relationship Id="rId4" Type="http://schemas.openxmlformats.org/officeDocument/2006/relationships/image" Target="../media/image7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audio" Target="../media/media1.wav"/><Relationship Id="rId7" Type="http://schemas.openxmlformats.org/officeDocument/2006/relationships/image" Target="../media/image78.jpg"/><Relationship Id="rId2" Type="http://schemas.microsoft.com/office/2007/relationships/media" Target="../media/media1.wav"/><Relationship Id="rId1" Type="http://schemas.openxmlformats.org/officeDocument/2006/relationships/tags" Target="../tags/tag2.xml"/><Relationship Id="rId6" Type="http://schemas.openxmlformats.org/officeDocument/2006/relationships/image" Target="../media/image77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5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7072B9-6F39-BDFF-7569-F7FCE63E5F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430" y="552027"/>
            <a:ext cx="5716692" cy="2241973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Brain Basics: </a:t>
            </a:r>
            <a:br>
              <a:rPr lang="en-US" sz="4400" dirty="0"/>
            </a:br>
            <a:r>
              <a:rPr lang="en-US" sz="3200" dirty="0"/>
              <a:t>Classroom Strategies Supporting Executive Function</a:t>
            </a:r>
            <a:br>
              <a:rPr lang="en-US" sz="4400" dirty="0"/>
            </a:br>
            <a:endParaRPr lang="en-US" sz="4400" dirty="0"/>
          </a:p>
        </p:txBody>
      </p:sp>
      <p:pic>
        <p:nvPicPr>
          <p:cNvPr id="13" name="Picture 12" descr="A colourful light bulb with business icons">
            <a:extLst>
              <a:ext uri="{FF2B5EF4-FFF2-40B4-BE49-F238E27FC236}">
                <a16:creationId xmlns:a16="http://schemas.microsoft.com/office/drawing/2014/main" id="{A9ABDF4A-E35D-38B9-3B8E-BDC90B49A1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11" r="21127" b="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EF8AB0-5024-2699-1F91-6153586340C6}"/>
              </a:ext>
            </a:extLst>
          </p:cNvPr>
          <p:cNvSpPr txBox="1"/>
          <p:nvPr/>
        </p:nvSpPr>
        <p:spPr>
          <a:xfrm>
            <a:off x="10295708" y="92600"/>
            <a:ext cx="165462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OAESA</a:t>
            </a:r>
          </a:p>
          <a:p>
            <a:pPr algn="ctr"/>
            <a:r>
              <a:rPr lang="en-US" dirty="0"/>
              <a:t>June 17, 2024</a:t>
            </a:r>
          </a:p>
          <a:p>
            <a:pPr algn="ctr"/>
            <a:r>
              <a:rPr lang="en-US" dirty="0"/>
              <a:t>2:20 – 3:20  PM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E770E6-CBB0-8607-9E16-42869EB36DA7}"/>
              </a:ext>
            </a:extLst>
          </p:cNvPr>
          <p:cNvSpPr txBox="1"/>
          <p:nvPr/>
        </p:nvSpPr>
        <p:spPr>
          <a:xfrm>
            <a:off x="429146" y="5072896"/>
            <a:ext cx="515566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searle@bex.net </a:t>
            </a:r>
          </a:p>
          <a:p>
            <a:pPr algn="ctr"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marilynswartz@hotmail.com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1919 Ottawa Lane, Perrysburg, Ohio 43551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margaretsearle.com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419-874-9505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21BB4C-0BEA-FE68-76EC-3DADA0A7ADAB}"/>
              </a:ext>
            </a:extLst>
          </p:cNvPr>
          <p:cNvSpPr txBox="1"/>
          <p:nvPr/>
        </p:nvSpPr>
        <p:spPr>
          <a:xfrm>
            <a:off x="1471882" y="3025506"/>
            <a:ext cx="32854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Margaret Searle </a:t>
            </a:r>
          </a:p>
          <a:p>
            <a:r>
              <a:rPr lang="en-US" sz="3600" dirty="0"/>
              <a:t>Marilyn Swartz</a:t>
            </a:r>
          </a:p>
        </p:txBody>
      </p:sp>
    </p:spTree>
    <p:extLst>
      <p:ext uri="{BB962C8B-B14F-4D97-AF65-F5344CB8AC3E}">
        <p14:creationId xmlns:p14="http://schemas.microsoft.com/office/powerpoint/2010/main" val="270904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right light in the sky&#10;&#10;Description automatically generated">
            <a:extLst>
              <a:ext uri="{FF2B5EF4-FFF2-40B4-BE49-F238E27FC236}">
                <a16:creationId xmlns:a16="http://schemas.microsoft.com/office/drawing/2014/main" id="{EC39C0C8-6449-FEB5-7451-BD9C3ECF3A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l="7384" r="31007"/>
          <a:stretch/>
        </p:blipFill>
        <p:spPr>
          <a:xfrm>
            <a:off x="-170" y="10"/>
            <a:ext cx="8450317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95215E0-A7F8-DE2E-7C52-DD77D8DF5F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1947" y="112525"/>
            <a:ext cx="5582359" cy="4567137"/>
          </a:xfrm>
        </p:spPr>
        <p:txBody>
          <a:bodyPr>
            <a:normAutofit/>
          </a:bodyPr>
          <a:lstStyle/>
          <a:p>
            <a:pPr algn="l"/>
            <a:r>
              <a:rPr lang="en-US" sz="3400" b="1" dirty="0">
                <a:solidFill>
                  <a:srgbClr val="FFFFFF"/>
                </a:solidFill>
              </a:rPr>
              <a:t>People who spend 2-5 hours a day doing things they find to be satisfying and joyful tend to be more productive...</a:t>
            </a:r>
            <a:br>
              <a:rPr lang="en-US" sz="3400" b="1" dirty="0">
                <a:solidFill>
                  <a:srgbClr val="FFFFFF"/>
                </a:solidFill>
              </a:rPr>
            </a:br>
            <a:r>
              <a:rPr lang="en-US" sz="3400" dirty="0">
                <a:solidFill>
                  <a:srgbClr val="FFFFFF"/>
                </a:solidFill>
              </a:rPr>
              <a:t>		</a:t>
            </a:r>
            <a:r>
              <a:rPr lang="en-US" sz="1800" dirty="0">
                <a:solidFill>
                  <a:srgbClr val="FFFFFF"/>
                </a:solidFill>
              </a:rPr>
              <a:t>Sharif, Mogilner&amp; Hershfield, 2021</a:t>
            </a:r>
            <a:br>
              <a:rPr lang="en-US" sz="3400" dirty="0">
                <a:solidFill>
                  <a:srgbClr val="FFFFFF"/>
                </a:solidFill>
              </a:rPr>
            </a:br>
            <a:endParaRPr lang="en-US" sz="3400" b="1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BAF342-630E-7E52-B1FF-960DB277EF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" b="798"/>
          <a:stretch/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7773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C6B158B5-50B5-4927-A367-7C9F3AFE5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10131F1-C6EE-E5B9-D021-C40E1EE31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4" y="1367673"/>
            <a:ext cx="5109913" cy="26655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b="1" u="sng" dirty="0">
                <a:solidFill>
                  <a:schemeClr val="bg1"/>
                </a:solidFill>
              </a:rPr>
              <a:t>Organize Time</a:t>
            </a:r>
            <a:br>
              <a:rPr lang="en-US" sz="6100" dirty="0">
                <a:solidFill>
                  <a:schemeClr val="bg1"/>
                </a:solidFill>
              </a:rPr>
            </a:br>
            <a:endParaRPr lang="en-US" sz="6100" dirty="0">
              <a:solidFill>
                <a:schemeClr val="bg1"/>
              </a:solidFill>
            </a:endParaRPr>
          </a:p>
        </p:txBody>
      </p:sp>
      <p:pic>
        <p:nvPicPr>
          <p:cNvPr id="7" name="Picture 6" descr="A cartoon of a rabbit holding a clock&#10;&#10;Description automatically generated">
            <a:extLst>
              <a:ext uri="{FF2B5EF4-FFF2-40B4-BE49-F238E27FC236}">
                <a16:creationId xmlns:a16="http://schemas.microsoft.com/office/drawing/2014/main" id="{A707A814-370D-23F7-FBD0-52B194D89A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8" r="7515" b="2"/>
          <a:stretch/>
        </p:blipFill>
        <p:spPr>
          <a:xfrm>
            <a:off x="1" y="2"/>
            <a:ext cx="6249303" cy="6857998"/>
          </a:xfrm>
          <a:custGeom>
            <a:avLst/>
            <a:gdLst/>
            <a:ahLst/>
            <a:cxnLst/>
            <a:rect l="l" t="t" r="r" b="b"/>
            <a:pathLst>
              <a:path w="6249303" h="6857998">
                <a:moveTo>
                  <a:pt x="5497146" y="6118149"/>
                </a:moveTo>
                <a:cubicBezTo>
                  <a:pt x="5503695" y="6124102"/>
                  <a:pt x="5511317" y="6129341"/>
                  <a:pt x="5518366" y="6133723"/>
                </a:cubicBezTo>
                <a:cubicBezTo>
                  <a:pt x="5525509" y="6138152"/>
                  <a:pt x="5530855" y="6143474"/>
                  <a:pt x="5534525" y="6149380"/>
                </a:cubicBezTo>
                <a:lnTo>
                  <a:pt x="5540000" y="6166562"/>
                </a:lnTo>
                <a:lnTo>
                  <a:pt x="5534525" y="6149379"/>
                </a:lnTo>
                <a:cubicBezTo>
                  <a:pt x="5530855" y="6143474"/>
                  <a:pt x="5525509" y="6138152"/>
                  <a:pt x="5518366" y="6133722"/>
                </a:cubicBezTo>
                <a:cubicBezTo>
                  <a:pt x="5511317" y="6129341"/>
                  <a:pt x="5503695" y="6124102"/>
                  <a:pt x="5497146" y="6118149"/>
                </a:cubicBezTo>
                <a:close/>
                <a:moveTo>
                  <a:pt x="5405304" y="4941372"/>
                </a:moveTo>
                <a:lnTo>
                  <a:pt x="5408634" y="4950869"/>
                </a:lnTo>
                <a:lnTo>
                  <a:pt x="5418318" y="4991382"/>
                </a:lnTo>
                <a:lnTo>
                  <a:pt x="5408634" y="4950868"/>
                </a:lnTo>
                <a:close/>
                <a:moveTo>
                  <a:pt x="5409242" y="4749807"/>
                </a:moveTo>
                <a:cubicBezTo>
                  <a:pt x="5397106" y="4762826"/>
                  <a:pt x="5396249" y="4781365"/>
                  <a:pt x="5394535" y="4799797"/>
                </a:cubicBezTo>
                <a:cubicBezTo>
                  <a:pt x="5396249" y="4781365"/>
                  <a:pt x="5397106" y="4762827"/>
                  <a:pt x="5409242" y="4749807"/>
                </a:cubicBezTo>
                <a:close/>
                <a:moveTo>
                  <a:pt x="5427041" y="4543185"/>
                </a:moveTo>
                <a:cubicBezTo>
                  <a:pt x="5428019" y="4548281"/>
                  <a:pt x="5430065" y="4553662"/>
                  <a:pt x="5432447" y="4557092"/>
                </a:cubicBezTo>
                <a:cubicBezTo>
                  <a:pt x="5444067" y="4573618"/>
                  <a:pt x="5452855" y="4588275"/>
                  <a:pt x="5458810" y="4602021"/>
                </a:cubicBezTo>
                <a:cubicBezTo>
                  <a:pt x="5452855" y="4588275"/>
                  <a:pt x="5444067" y="4573618"/>
                  <a:pt x="5432447" y="4557091"/>
                </a:cubicBezTo>
                <a:close/>
                <a:moveTo>
                  <a:pt x="5893259" y="2819253"/>
                </a:moveTo>
                <a:lnTo>
                  <a:pt x="5904902" y="2827484"/>
                </a:lnTo>
                <a:lnTo>
                  <a:pt x="5904904" y="2827486"/>
                </a:lnTo>
                <a:lnTo>
                  <a:pt x="5933407" y="2861156"/>
                </a:lnTo>
                <a:lnTo>
                  <a:pt x="5923753" y="2842392"/>
                </a:lnTo>
                <a:lnTo>
                  <a:pt x="5904904" y="2827486"/>
                </a:lnTo>
                <a:lnTo>
                  <a:pt x="5904902" y="2827483"/>
                </a:lnTo>
                <a:close/>
                <a:moveTo>
                  <a:pt x="5823604" y="1974015"/>
                </a:moveTo>
                <a:lnTo>
                  <a:pt x="5817090" y="1999763"/>
                </a:lnTo>
                <a:cubicBezTo>
                  <a:pt x="5813281" y="2008056"/>
                  <a:pt x="5807601" y="2016020"/>
                  <a:pt x="5799362" y="2023547"/>
                </a:cubicBezTo>
                <a:cubicBezTo>
                  <a:pt x="5815841" y="2008497"/>
                  <a:pt x="5822079" y="1991685"/>
                  <a:pt x="5823604" y="1974015"/>
                </a:cubicBezTo>
                <a:close/>
                <a:moveTo>
                  <a:pt x="5806410" y="1768838"/>
                </a:moveTo>
                <a:cubicBezTo>
                  <a:pt x="5802029" y="1774411"/>
                  <a:pt x="5799266" y="1779948"/>
                  <a:pt x="5797809" y="1785412"/>
                </a:cubicBezTo>
                <a:lnTo>
                  <a:pt x="5797028" y="1801558"/>
                </a:lnTo>
                <a:cubicBezTo>
                  <a:pt x="5795361" y="1790986"/>
                  <a:pt x="5797647" y="1779981"/>
                  <a:pt x="5806410" y="1768838"/>
                </a:cubicBezTo>
                <a:close/>
                <a:moveTo>
                  <a:pt x="5915999" y="520953"/>
                </a:moveTo>
                <a:lnTo>
                  <a:pt x="5909271" y="549926"/>
                </a:lnTo>
                <a:lnTo>
                  <a:pt x="5903017" y="566616"/>
                </a:lnTo>
                <a:lnTo>
                  <a:pt x="5897067" y="581804"/>
                </a:lnTo>
                <a:lnTo>
                  <a:pt x="5896649" y="583595"/>
                </a:lnTo>
                <a:lnTo>
                  <a:pt x="5894474" y="589388"/>
                </a:lnTo>
                <a:cubicBezTo>
                  <a:pt x="5892074" y="597005"/>
                  <a:pt x="5890316" y="604728"/>
                  <a:pt x="5889851" y="612658"/>
                </a:cubicBezTo>
                <a:lnTo>
                  <a:pt x="5896649" y="583595"/>
                </a:lnTo>
                <a:lnTo>
                  <a:pt x="5902965" y="566754"/>
                </a:lnTo>
                <a:lnTo>
                  <a:pt x="5903017" y="566616"/>
                </a:lnTo>
                <a:lnTo>
                  <a:pt x="5908855" y="551717"/>
                </a:lnTo>
                <a:lnTo>
                  <a:pt x="5909271" y="549926"/>
                </a:lnTo>
                <a:lnTo>
                  <a:pt x="5911436" y="544146"/>
                </a:lnTo>
                <a:cubicBezTo>
                  <a:pt x="5913823" y="536547"/>
                  <a:pt x="5915561" y="528850"/>
                  <a:pt x="5915999" y="520953"/>
                </a:cubicBezTo>
                <a:close/>
                <a:moveTo>
                  <a:pt x="5864896" y="268794"/>
                </a:moveTo>
                <a:cubicBezTo>
                  <a:pt x="5862371" y="279176"/>
                  <a:pt x="5860668" y="289296"/>
                  <a:pt x="5860021" y="299164"/>
                </a:cubicBezTo>
                <a:cubicBezTo>
                  <a:pt x="5859371" y="309031"/>
                  <a:pt x="5859776" y="318646"/>
                  <a:pt x="5861466" y="328017"/>
                </a:cubicBezTo>
                <a:close/>
                <a:moveTo>
                  <a:pt x="0" y="0"/>
                </a:moveTo>
                <a:lnTo>
                  <a:pt x="6182312" y="0"/>
                </a:lnTo>
                <a:lnTo>
                  <a:pt x="6178097" y="24480"/>
                </a:lnTo>
                <a:cubicBezTo>
                  <a:pt x="6175612" y="32636"/>
                  <a:pt x="6171850" y="40471"/>
                  <a:pt x="6166086" y="47806"/>
                </a:cubicBezTo>
                <a:cubicBezTo>
                  <a:pt x="6151226" y="66857"/>
                  <a:pt x="6154655" y="85336"/>
                  <a:pt x="6156942" y="105718"/>
                </a:cubicBezTo>
                <a:cubicBezTo>
                  <a:pt x="6158656" y="121150"/>
                  <a:pt x="6158085" y="136963"/>
                  <a:pt x="6158277" y="152584"/>
                </a:cubicBezTo>
                <a:cubicBezTo>
                  <a:pt x="6158846" y="180017"/>
                  <a:pt x="6159037" y="207450"/>
                  <a:pt x="6159990" y="234883"/>
                </a:cubicBezTo>
                <a:cubicBezTo>
                  <a:pt x="6160370" y="243648"/>
                  <a:pt x="6165135" y="252600"/>
                  <a:pt x="6164373" y="261173"/>
                </a:cubicBezTo>
                <a:cubicBezTo>
                  <a:pt x="6160752" y="300800"/>
                  <a:pt x="6155037" y="340425"/>
                  <a:pt x="6151798" y="380050"/>
                </a:cubicBezTo>
                <a:cubicBezTo>
                  <a:pt x="6149894" y="402529"/>
                  <a:pt x="6153511" y="425581"/>
                  <a:pt x="6150846" y="447870"/>
                </a:cubicBezTo>
                <a:cubicBezTo>
                  <a:pt x="6147798" y="473587"/>
                  <a:pt x="6139988" y="498733"/>
                  <a:pt x="6135223" y="524262"/>
                </a:cubicBezTo>
                <a:cubicBezTo>
                  <a:pt x="6133891" y="531310"/>
                  <a:pt x="6135606" y="539121"/>
                  <a:pt x="6135985" y="546552"/>
                </a:cubicBezTo>
                <a:cubicBezTo>
                  <a:pt x="6136367" y="554933"/>
                  <a:pt x="6137129" y="563125"/>
                  <a:pt x="6137320" y="571508"/>
                </a:cubicBezTo>
                <a:cubicBezTo>
                  <a:pt x="6137702" y="597037"/>
                  <a:pt x="6137129" y="622564"/>
                  <a:pt x="6138464" y="648092"/>
                </a:cubicBezTo>
                <a:cubicBezTo>
                  <a:pt x="6139225" y="663713"/>
                  <a:pt x="6147035" y="680096"/>
                  <a:pt x="6144177" y="694576"/>
                </a:cubicBezTo>
                <a:cubicBezTo>
                  <a:pt x="6138654" y="724104"/>
                  <a:pt x="6151036" y="753633"/>
                  <a:pt x="6140750" y="783158"/>
                </a:cubicBezTo>
                <a:cubicBezTo>
                  <a:pt x="6137702" y="792306"/>
                  <a:pt x="6145322" y="804877"/>
                  <a:pt x="6145702" y="815929"/>
                </a:cubicBezTo>
                <a:cubicBezTo>
                  <a:pt x="6146654" y="843552"/>
                  <a:pt x="6146464" y="871173"/>
                  <a:pt x="6146274" y="898797"/>
                </a:cubicBezTo>
                <a:cubicBezTo>
                  <a:pt x="6146084" y="923562"/>
                  <a:pt x="6148750" y="949281"/>
                  <a:pt x="6143416" y="973095"/>
                </a:cubicBezTo>
                <a:cubicBezTo>
                  <a:pt x="6137702" y="998052"/>
                  <a:pt x="6138464" y="1020529"/>
                  <a:pt x="6144940" y="1044725"/>
                </a:cubicBezTo>
                <a:cubicBezTo>
                  <a:pt x="6149322" y="1061298"/>
                  <a:pt x="6149894" y="1078826"/>
                  <a:pt x="6151226" y="1095972"/>
                </a:cubicBezTo>
                <a:cubicBezTo>
                  <a:pt x="6152750" y="1114449"/>
                  <a:pt x="6148750" y="1134834"/>
                  <a:pt x="6155037" y="1151600"/>
                </a:cubicBezTo>
                <a:cubicBezTo>
                  <a:pt x="6173706" y="1201512"/>
                  <a:pt x="6177706" y="1252757"/>
                  <a:pt x="6177706" y="1304955"/>
                </a:cubicBezTo>
                <a:cubicBezTo>
                  <a:pt x="6177706" y="1314483"/>
                  <a:pt x="6175041" y="1324198"/>
                  <a:pt x="6172183" y="1333341"/>
                </a:cubicBezTo>
                <a:cubicBezTo>
                  <a:pt x="6155037" y="1386684"/>
                  <a:pt x="6156560" y="1440216"/>
                  <a:pt x="6167039" y="1494509"/>
                </a:cubicBezTo>
                <a:cubicBezTo>
                  <a:pt x="6169325" y="1505751"/>
                  <a:pt x="6169706" y="1518324"/>
                  <a:pt x="6167421" y="1529563"/>
                </a:cubicBezTo>
                <a:cubicBezTo>
                  <a:pt x="6160752" y="1561189"/>
                  <a:pt x="6149702" y="1591859"/>
                  <a:pt x="6144940" y="1623675"/>
                </a:cubicBezTo>
                <a:cubicBezTo>
                  <a:pt x="6137129" y="1676253"/>
                  <a:pt x="6163417" y="1721785"/>
                  <a:pt x="6180565" y="1768838"/>
                </a:cubicBezTo>
                <a:cubicBezTo>
                  <a:pt x="6196758" y="1813610"/>
                  <a:pt x="6233335" y="1851709"/>
                  <a:pt x="6225142" y="1904673"/>
                </a:cubicBezTo>
                <a:cubicBezTo>
                  <a:pt x="6224381" y="1910004"/>
                  <a:pt x="6229524" y="1915912"/>
                  <a:pt x="6230858" y="1921817"/>
                </a:cubicBezTo>
                <a:cubicBezTo>
                  <a:pt x="6234479" y="1938009"/>
                  <a:pt x="6238857" y="1954202"/>
                  <a:pt x="6240574" y="1970586"/>
                </a:cubicBezTo>
                <a:cubicBezTo>
                  <a:pt x="6242861" y="1990589"/>
                  <a:pt x="6242100" y="2010974"/>
                  <a:pt x="6244004" y="2030977"/>
                </a:cubicBezTo>
                <a:cubicBezTo>
                  <a:pt x="6245147" y="2043835"/>
                  <a:pt x="6247242" y="2056600"/>
                  <a:pt x="6249052" y="2069340"/>
                </a:cubicBezTo>
                <a:lnTo>
                  <a:pt x="6249303" y="2072225"/>
                </a:lnTo>
                <a:lnTo>
                  <a:pt x="6249303" y="2131532"/>
                </a:lnTo>
                <a:lnTo>
                  <a:pt x="6248432" y="2138304"/>
                </a:lnTo>
                <a:cubicBezTo>
                  <a:pt x="6246241" y="2148519"/>
                  <a:pt x="6243623" y="2158712"/>
                  <a:pt x="6241908" y="2168903"/>
                </a:cubicBezTo>
                <a:cubicBezTo>
                  <a:pt x="6237145" y="2197670"/>
                  <a:pt x="6238479" y="2229296"/>
                  <a:pt x="6226286" y="2254633"/>
                </a:cubicBezTo>
                <a:cubicBezTo>
                  <a:pt x="6213332" y="2281683"/>
                  <a:pt x="6207426" y="2307402"/>
                  <a:pt x="6211426" y="2335405"/>
                </a:cubicBezTo>
                <a:cubicBezTo>
                  <a:pt x="6212760" y="2344741"/>
                  <a:pt x="6220762" y="2356744"/>
                  <a:pt x="6228952" y="2360933"/>
                </a:cubicBezTo>
                <a:cubicBezTo>
                  <a:pt x="6247241" y="2370270"/>
                  <a:pt x="6250481" y="2383032"/>
                  <a:pt x="6244193" y="2400369"/>
                </a:cubicBezTo>
                <a:cubicBezTo>
                  <a:pt x="6238857" y="2415420"/>
                  <a:pt x="6236192" y="2433897"/>
                  <a:pt x="6225904" y="2444184"/>
                </a:cubicBezTo>
                <a:cubicBezTo>
                  <a:pt x="6196758" y="2473333"/>
                  <a:pt x="6195806" y="2510483"/>
                  <a:pt x="6187996" y="2546678"/>
                </a:cubicBezTo>
                <a:cubicBezTo>
                  <a:pt x="6183231" y="2568774"/>
                  <a:pt x="6183041" y="2589352"/>
                  <a:pt x="6186279" y="2611450"/>
                </a:cubicBezTo>
                <a:cubicBezTo>
                  <a:pt x="6193518" y="2659455"/>
                  <a:pt x="6183231" y="2706131"/>
                  <a:pt x="6170087" y="2752235"/>
                </a:cubicBezTo>
                <a:cubicBezTo>
                  <a:pt x="6161325" y="2782716"/>
                  <a:pt x="6155990" y="2813958"/>
                  <a:pt x="6147035" y="2844248"/>
                </a:cubicBezTo>
                <a:cubicBezTo>
                  <a:pt x="6140177" y="2866918"/>
                  <a:pt x="6131985" y="2889587"/>
                  <a:pt x="6120937" y="2910353"/>
                </a:cubicBezTo>
                <a:cubicBezTo>
                  <a:pt x="6104743" y="2940455"/>
                  <a:pt x="6080358" y="2966742"/>
                  <a:pt x="6086835" y="3005035"/>
                </a:cubicBezTo>
                <a:cubicBezTo>
                  <a:pt x="6092550" y="3038756"/>
                  <a:pt x="6080550" y="3069235"/>
                  <a:pt x="6069119" y="3100099"/>
                </a:cubicBezTo>
                <a:cubicBezTo>
                  <a:pt x="6060737" y="3122770"/>
                  <a:pt x="6052162" y="3145436"/>
                  <a:pt x="6046828" y="3168870"/>
                </a:cubicBezTo>
                <a:cubicBezTo>
                  <a:pt x="6040542" y="3196686"/>
                  <a:pt x="6043210" y="3228119"/>
                  <a:pt x="6031589" y="3252885"/>
                </a:cubicBezTo>
                <a:cubicBezTo>
                  <a:pt x="6019396" y="3278795"/>
                  <a:pt x="6027588" y="3300319"/>
                  <a:pt x="6031017" y="3323372"/>
                </a:cubicBezTo>
                <a:cubicBezTo>
                  <a:pt x="6036353" y="3360139"/>
                  <a:pt x="6046258" y="3396719"/>
                  <a:pt x="6033685" y="3433866"/>
                </a:cubicBezTo>
                <a:cubicBezTo>
                  <a:pt x="6018444" y="3479015"/>
                  <a:pt x="6002060" y="3523785"/>
                  <a:pt x="5987583" y="3569124"/>
                </a:cubicBezTo>
                <a:cubicBezTo>
                  <a:pt x="5982056" y="3586653"/>
                  <a:pt x="5979770" y="3605509"/>
                  <a:pt x="5977295" y="3623799"/>
                </a:cubicBezTo>
                <a:cubicBezTo>
                  <a:pt x="5975197" y="3641134"/>
                  <a:pt x="5980533" y="3661899"/>
                  <a:pt x="5972533" y="3675238"/>
                </a:cubicBezTo>
                <a:cubicBezTo>
                  <a:pt x="5951958" y="3709529"/>
                  <a:pt x="5941860" y="3744770"/>
                  <a:pt x="5941860" y="3784397"/>
                </a:cubicBezTo>
                <a:cubicBezTo>
                  <a:pt x="5941860" y="3799258"/>
                  <a:pt x="5933287" y="3813737"/>
                  <a:pt x="5931762" y="3828785"/>
                </a:cubicBezTo>
                <a:cubicBezTo>
                  <a:pt x="5929858" y="3849362"/>
                  <a:pt x="5924714" y="3872985"/>
                  <a:pt x="5931955" y="3890891"/>
                </a:cubicBezTo>
                <a:cubicBezTo>
                  <a:pt x="5949100" y="3932993"/>
                  <a:pt x="5934810" y="3967091"/>
                  <a:pt x="5917857" y="4003861"/>
                </a:cubicBezTo>
                <a:cubicBezTo>
                  <a:pt x="5901092" y="4040058"/>
                  <a:pt x="5887757" y="4078159"/>
                  <a:pt x="5876707" y="4116641"/>
                </a:cubicBezTo>
                <a:cubicBezTo>
                  <a:pt x="5872706" y="4131119"/>
                  <a:pt x="5879375" y="4148453"/>
                  <a:pt x="5880708" y="4164458"/>
                </a:cubicBezTo>
                <a:cubicBezTo>
                  <a:pt x="5881089" y="4170174"/>
                  <a:pt x="5881661" y="4176461"/>
                  <a:pt x="5879756" y="4181603"/>
                </a:cubicBezTo>
                <a:cubicBezTo>
                  <a:pt x="5861466" y="4231324"/>
                  <a:pt x="5847560" y="4281810"/>
                  <a:pt x="5857085" y="4335722"/>
                </a:cubicBezTo>
                <a:cubicBezTo>
                  <a:pt x="5858038" y="4340674"/>
                  <a:pt x="5855942" y="4346201"/>
                  <a:pt x="5854608" y="4351154"/>
                </a:cubicBezTo>
                <a:cubicBezTo>
                  <a:pt x="5847751" y="4375349"/>
                  <a:pt x="5836892" y="4398972"/>
                  <a:pt x="5834415" y="4423545"/>
                </a:cubicBezTo>
                <a:cubicBezTo>
                  <a:pt x="5828319" y="4484127"/>
                  <a:pt x="5825841" y="4545086"/>
                  <a:pt x="5821841" y="4606053"/>
                </a:cubicBezTo>
                <a:cubicBezTo>
                  <a:pt x="5821653" y="4609863"/>
                  <a:pt x="5821653" y="4613864"/>
                  <a:pt x="5820317" y="4617291"/>
                </a:cubicBezTo>
                <a:cubicBezTo>
                  <a:pt x="5812125" y="4639772"/>
                  <a:pt x="5814794" y="4659393"/>
                  <a:pt x="5830414" y="4678445"/>
                </a:cubicBezTo>
                <a:cubicBezTo>
                  <a:pt x="5837273" y="4686828"/>
                  <a:pt x="5840892" y="4698258"/>
                  <a:pt x="5844703" y="4708734"/>
                </a:cubicBezTo>
                <a:cubicBezTo>
                  <a:pt x="5850418" y="4724167"/>
                  <a:pt x="5855942" y="4739978"/>
                  <a:pt x="5859562" y="4755980"/>
                </a:cubicBezTo>
                <a:cubicBezTo>
                  <a:pt x="5862991" y="4771793"/>
                  <a:pt x="5867753" y="4788747"/>
                  <a:pt x="5865088" y="4803988"/>
                </a:cubicBezTo>
                <a:cubicBezTo>
                  <a:pt x="5860326" y="4831420"/>
                  <a:pt x="5849657" y="4857522"/>
                  <a:pt x="5842606" y="4884572"/>
                </a:cubicBezTo>
                <a:cubicBezTo>
                  <a:pt x="5840129" y="4893907"/>
                  <a:pt x="5840512" y="4904195"/>
                  <a:pt x="5840321" y="4913909"/>
                </a:cubicBezTo>
                <a:cubicBezTo>
                  <a:pt x="5839750" y="4936201"/>
                  <a:pt x="5845274" y="4959061"/>
                  <a:pt x="5829462" y="4979253"/>
                </a:cubicBezTo>
                <a:cubicBezTo>
                  <a:pt x="5814602" y="4997922"/>
                  <a:pt x="5818983" y="5016785"/>
                  <a:pt x="5830223" y="5036405"/>
                </a:cubicBezTo>
                <a:cubicBezTo>
                  <a:pt x="5838225" y="5050504"/>
                  <a:pt x="5844513" y="5066505"/>
                  <a:pt x="5847560" y="5082317"/>
                </a:cubicBezTo>
                <a:cubicBezTo>
                  <a:pt x="5851752" y="5104036"/>
                  <a:pt x="5853466" y="5125562"/>
                  <a:pt x="5850988" y="5148995"/>
                </a:cubicBezTo>
                <a:cubicBezTo>
                  <a:pt x="5849275" y="5165570"/>
                  <a:pt x="5848512" y="5179097"/>
                  <a:pt x="5838416" y="5192051"/>
                </a:cubicBezTo>
                <a:cubicBezTo>
                  <a:pt x="5836892" y="5194145"/>
                  <a:pt x="5836510" y="5197955"/>
                  <a:pt x="5836703" y="5200813"/>
                </a:cubicBezTo>
                <a:cubicBezTo>
                  <a:pt x="5839941" y="5238343"/>
                  <a:pt x="5838225" y="5275491"/>
                  <a:pt x="5835937" y="5313403"/>
                </a:cubicBezTo>
                <a:cubicBezTo>
                  <a:pt x="5832892" y="5361598"/>
                  <a:pt x="5841844" y="5412276"/>
                  <a:pt x="5873849" y="5453995"/>
                </a:cubicBezTo>
                <a:cubicBezTo>
                  <a:pt x="5878613" y="5460092"/>
                  <a:pt x="5880708" y="5469236"/>
                  <a:pt x="5881852" y="5477239"/>
                </a:cubicBezTo>
                <a:cubicBezTo>
                  <a:pt x="5886804" y="5514957"/>
                  <a:pt x="5890233" y="5552869"/>
                  <a:pt x="5895758" y="5590590"/>
                </a:cubicBezTo>
                <a:cubicBezTo>
                  <a:pt x="5898806" y="5611164"/>
                  <a:pt x="5901474" y="5632691"/>
                  <a:pt x="5909856" y="5651360"/>
                </a:cubicBezTo>
                <a:cubicBezTo>
                  <a:pt x="5918047" y="5669647"/>
                  <a:pt x="5927762" y="5684320"/>
                  <a:pt x="5910618" y="5695178"/>
                </a:cubicBezTo>
                <a:cubicBezTo>
                  <a:pt x="5919762" y="5714607"/>
                  <a:pt x="5927383" y="5731564"/>
                  <a:pt x="5935573" y="5748136"/>
                </a:cubicBezTo>
                <a:cubicBezTo>
                  <a:pt x="5938620" y="5754234"/>
                  <a:pt x="5943575" y="5759378"/>
                  <a:pt x="5946433" y="5765474"/>
                </a:cubicBezTo>
                <a:cubicBezTo>
                  <a:pt x="5949481" y="5771953"/>
                  <a:pt x="5951385" y="5779191"/>
                  <a:pt x="5952911" y="5786239"/>
                </a:cubicBezTo>
                <a:cubicBezTo>
                  <a:pt x="5959768" y="5817674"/>
                  <a:pt x="5966054" y="5849107"/>
                  <a:pt x="5973485" y="5880348"/>
                </a:cubicBezTo>
                <a:cubicBezTo>
                  <a:pt x="5975008" y="5886447"/>
                  <a:pt x="5981104" y="5891590"/>
                  <a:pt x="5985103" y="5897114"/>
                </a:cubicBezTo>
                <a:cubicBezTo>
                  <a:pt x="5987772" y="5900735"/>
                  <a:pt x="5991773" y="5904353"/>
                  <a:pt x="5992345" y="5908355"/>
                </a:cubicBezTo>
                <a:cubicBezTo>
                  <a:pt x="5996917" y="5938836"/>
                  <a:pt x="6002252" y="5969124"/>
                  <a:pt x="6004537" y="5999796"/>
                </a:cubicBezTo>
                <a:cubicBezTo>
                  <a:pt x="6006440" y="6025515"/>
                  <a:pt x="6005871" y="6050282"/>
                  <a:pt x="6039018" y="6056948"/>
                </a:cubicBezTo>
                <a:cubicBezTo>
                  <a:pt x="6044734" y="6058092"/>
                  <a:pt x="6050831" y="6066284"/>
                  <a:pt x="6053687" y="6072569"/>
                </a:cubicBezTo>
                <a:cubicBezTo>
                  <a:pt x="6061879" y="6090477"/>
                  <a:pt x="6067404" y="6109530"/>
                  <a:pt x="6075785" y="6127247"/>
                </a:cubicBezTo>
                <a:cubicBezTo>
                  <a:pt x="6103790" y="6185351"/>
                  <a:pt x="6121508" y="6246121"/>
                  <a:pt x="6118269" y="6311084"/>
                </a:cubicBezTo>
                <a:cubicBezTo>
                  <a:pt x="6117317" y="6331277"/>
                  <a:pt x="6107028" y="6350899"/>
                  <a:pt x="6103217" y="6363664"/>
                </a:cubicBezTo>
                <a:cubicBezTo>
                  <a:pt x="6118269" y="6400429"/>
                  <a:pt x="6132747" y="6431292"/>
                  <a:pt x="6143606" y="6463490"/>
                </a:cubicBezTo>
                <a:cubicBezTo>
                  <a:pt x="6153322" y="6491874"/>
                  <a:pt x="6159418" y="6521593"/>
                  <a:pt x="6166466" y="6550742"/>
                </a:cubicBezTo>
                <a:cubicBezTo>
                  <a:pt x="6169135" y="6561411"/>
                  <a:pt x="6170658" y="6572269"/>
                  <a:pt x="6171993" y="6583128"/>
                </a:cubicBezTo>
                <a:cubicBezTo>
                  <a:pt x="6176183" y="6617036"/>
                  <a:pt x="6166086" y="6652472"/>
                  <a:pt x="6182089" y="6685617"/>
                </a:cubicBezTo>
                <a:cubicBezTo>
                  <a:pt x="6190471" y="6702955"/>
                  <a:pt x="6200567" y="6720103"/>
                  <a:pt x="6204949" y="6738388"/>
                </a:cubicBezTo>
                <a:cubicBezTo>
                  <a:pt x="6209712" y="6758011"/>
                  <a:pt x="6217142" y="6777207"/>
                  <a:pt x="6222453" y="6796804"/>
                </a:cubicBezTo>
                <a:lnTo>
                  <a:pt x="6227224" y="6857457"/>
                </a:lnTo>
                <a:lnTo>
                  <a:pt x="6099985" y="6857457"/>
                </a:lnTo>
                <a:lnTo>
                  <a:pt x="6099985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B01367A3-F670-4BD9-9972-F7E97FC22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4000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38C3DB02-606C-40EC-8381-7A29A1ADF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399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4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264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right light in the sky&#10;&#10;Description automatically generated">
            <a:extLst>
              <a:ext uri="{FF2B5EF4-FFF2-40B4-BE49-F238E27FC236}">
                <a16:creationId xmlns:a16="http://schemas.microsoft.com/office/drawing/2014/main" id="{EC39C0C8-6449-FEB5-7451-BD9C3ECF3A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9" r="26562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95215E0-A7F8-DE2E-7C52-DD77D8DF5F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3672" y="94465"/>
            <a:ext cx="6506804" cy="3752428"/>
          </a:xfrm>
          <a:noFill/>
        </p:spPr>
        <p:txBody>
          <a:bodyPr>
            <a:normAutofit/>
          </a:bodyPr>
          <a:lstStyle/>
          <a:p>
            <a:r>
              <a:rPr lang="en-US" sz="4000" b="1" dirty="0"/>
              <a:t>People who spend 2-5 hours a day doing things they find to be satisfying and joyful tend to be more productive...</a:t>
            </a:r>
            <a:br>
              <a:rPr lang="en-US" sz="3600" b="1"/>
            </a:br>
            <a:r>
              <a:rPr lang="en-US" sz="3600"/>
              <a:t>		</a:t>
            </a:r>
            <a:r>
              <a:rPr lang="en-US" sz="1800"/>
              <a:t>Sharif</a:t>
            </a:r>
            <a:r>
              <a:rPr lang="en-US" sz="1800" dirty="0"/>
              <a:t>, Mogilner&amp; Hershfield, 2021</a:t>
            </a:r>
            <a:br>
              <a:rPr lang="en-US" sz="3600" dirty="0"/>
            </a:br>
            <a:endParaRPr lang="en-US" sz="36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58E16E-1F57-D779-8AE1-A32E2C4C35A2}"/>
              </a:ext>
            </a:extLst>
          </p:cNvPr>
          <p:cNvSpPr txBox="1"/>
          <p:nvPr/>
        </p:nvSpPr>
        <p:spPr>
          <a:xfrm>
            <a:off x="4537276" y="4283518"/>
            <a:ext cx="59017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So, how do people find the time to do that?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Pareto Principle?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81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81F7E-4B34-A237-1603-A7C664193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0070C0"/>
                </a:solidFill>
              </a:rPr>
              <a:t>Setting Priorities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154E07-49A2-86F3-C4F2-369A24B1C7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5956" y="1768509"/>
            <a:ext cx="6062663" cy="4801725"/>
          </a:xfrm>
          <a:ln w="5715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6F5A00-B248-207A-9D02-426AFA809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62" y="2249896"/>
            <a:ext cx="3872835" cy="34004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503342-BE17-2FE9-50B9-CD6BEBFAE02C}"/>
              </a:ext>
            </a:extLst>
          </p:cNvPr>
          <p:cNvSpPr txBox="1"/>
          <p:nvPr/>
        </p:nvSpPr>
        <p:spPr>
          <a:xfrm>
            <a:off x="8589524" y="3005848"/>
            <a:ext cx="1984443" cy="4085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358593-A5A3-3CD2-D929-824D95B7D8E6}"/>
              </a:ext>
            </a:extLst>
          </p:cNvPr>
          <p:cNvSpPr txBox="1"/>
          <p:nvPr/>
        </p:nvSpPr>
        <p:spPr>
          <a:xfrm>
            <a:off x="6494833" y="3026922"/>
            <a:ext cx="1322962" cy="4085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214146-D1B8-ABAC-42B2-DF23F2531C82}"/>
              </a:ext>
            </a:extLst>
          </p:cNvPr>
          <p:cNvSpPr txBox="1"/>
          <p:nvPr/>
        </p:nvSpPr>
        <p:spPr>
          <a:xfrm>
            <a:off x="6308386" y="5060300"/>
            <a:ext cx="1509409" cy="4085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28C96F-BEDC-A809-8092-366ECA71B3FD}"/>
              </a:ext>
            </a:extLst>
          </p:cNvPr>
          <p:cNvSpPr txBox="1"/>
          <p:nvPr/>
        </p:nvSpPr>
        <p:spPr>
          <a:xfrm>
            <a:off x="9182910" y="5038925"/>
            <a:ext cx="1322962" cy="4085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88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010CCB-85AD-EC79-D55F-69107EDF5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pPr algn="ctr"/>
            <a:r>
              <a:rPr lang="en-US" sz="5400" b="1" dirty="0"/>
              <a:t>Covey’s Definition of Quadrant 1</a:t>
            </a:r>
          </a:p>
        </p:txBody>
      </p:sp>
      <p:sp>
        <p:nvSpPr>
          <p:cNvPr id="27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5D476-C8A6-73B3-6F8B-52E5047B7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989" y="1909159"/>
            <a:ext cx="6059436" cy="471263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b="1" i="0" dirty="0">
                <a:effectLst/>
                <a:highlight>
                  <a:srgbClr val="F7F7F7"/>
                </a:highlight>
              </a:rPr>
              <a:t>Q1:</a:t>
            </a:r>
            <a:r>
              <a:rPr lang="en-US" sz="2400" b="1" i="0" dirty="0">
                <a:solidFill>
                  <a:srgbClr val="FF0000"/>
                </a:solidFill>
                <a:effectLst/>
                <a:highlight>
                  <a:srgbClr val="F7F7F7"/>
                </a:highlight>
              </a:rPr>
              <a:t> Urgent </a:t>
            </a:r>
            <a:r>
              <a:rPr lang="en-US" sz="2400" b="1" i="0" dirty="0">
                <a:effectLst/>
                <a:highlight>
                  <a:srgbClr val="F7F7F7"/>
                </a:highlight>
              </a:rPr>
              <a:t>and Important</a:t>
            </a:r>
            <a:r>
              <a:rPr lang="en-US" sz="2400" b="0" i="0" dirty="0">
                <a:effectLst/>
                <a:highlight>
                  <a:srgbClr val="F7F7F7"/>
                </a:highlight>
              </a:rPr>
              <a:t>: </a:t>
            </a:r>
            <a:r>
              <a:rPr lang="en-US" sz="2400" dirty="0">
                <a:highlight>
                  <a:srgbClr val="F7F7F7"/>
                </a:highlight>
              </a:rPr>
              <a:t>R</a:t>
            </a:r>
            <a:r>
              <a:rPr lang="en-US" sz="2400" b="0" i="0" dirty="0">
                <a:effectLst/>
                <a:highlight>
                  <a:srgbClr val="F7F7F7"/>
                </a:highlight>
              </a:rPr>
              <a:t>equires immediate attention</a:t>
            </a:r>
            <a:r>
              <a:rPr lang="en-US" sz="2400" dirty="0">
                <a:highlight>
                  <a:srgbClr val="F7F7F7"/>
                </a:highlight>
              </a:rPr>
              <a:t> and</a:t>
            </a:r>
            <a:r>
              <a:rPr lang="en-US" sz="2400" b="0" i="0" dirty="0">
                <a:effectLst/>
                <a:highlight>
                  <a:srgbClr val="F7F7F7"/>
                </a:highlight>
              </a:rPr>
              <a:t> has a direct impact on your long-term success. </a:t>
            </a:r>
          </a:p>
          <a:p>
            <a:pPr marL="0" indent="0">
              <a:buNone/>
            </a:pPr>
            <a:endParaRPr lang="en-US" sz="2400" b="0" i="0" dirty="0">
              <a:effectLst/>
              <a:highlight>
                <a:srgbClr val="F7F7F7"/>
              </a:highlight>
            </a:endParaRPr>
          </a:p>
          <a:p>
            <a:pPr lvl="1"/>
            <a:r>
              <a:rPr lang="en-US" dirty="0">
                <a:highlight>
                  <a:srgbClr val="F7F7F7"/>
                </a:highlight>
              </a:rPr>
              <a:t>Deadline</a:t>
            </a:r>
            <a:r>
              <a:rPr lang="en-US" b="0" i="0" dirty="0">
                <a:effectLst/>
                <a:highlight>
                  <a:srgbClr val="F7F7F7"/>
                </a:highlight>
              </a:rPr>
              <a:t> is today</a:t>
            </a:r>
            <a:endParaRPr lang="en-US" dirty="0">
              <a:highlight>
                <a:srgbClr val="F7F7F7"/>
              </a:highlight>
            </a:endParaRPr>
          </a:p>
          <a:p>
            <a:pPr lvl="1"/>
            <a:r>
              <a:rPr lang="en-US" dirty="0">
                <a:highlight>
                  <a:srgbClr val="F7F7F7"/>
                </a:highlight>
              </a:rPr>
              <a:t>Return a call to your superintendent </a:t>
            </a:r>
          </a:p>
          <a:p>
            <a:pPr lvl="1"/>
            <a:r>
              <a:rPr lang="en-US" dirty="0">
                <a:highlight>
                  <a:srgbClr val="F7F7F7"/>
                </a:highlight>
              </a:rPr>
              <a:t>An injured student</a:t>
            </a:r>
          </a:p>
          <a:p>
            <a:pPr lvl="1"/>
            <a:r>
              <a:rPr lang="en-US" dirty="0">
                <a:highlight>
                  <a:srgbClr val="F7F7F7"/>
                </a:highlight>
              </a:rPr>
              <a:t>Discipline problems</a:t>
            </a:r>
          </a:p>
          <a:p>
            <a:pPr marL="457200" lvl="1" indent="0">
              <a:buNone/>
            </a:pPr>
            <a:endParaRPr lang="en-US" sz="1800" b="0" i="0" dirty="0">
              <a:effectLst/>
              <a:highlight>
                <a:srgbClr val="F7F7F7"/>
              </a:highligh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2EA1FB-3239-87E2-A346-09C8D921B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775" y="1976056"/>
            <a:ext cx="4378843" cy="45390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4BFAE0-3EC9-E807-773B-831B50F3B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912" y="4284318"/>
            <a:ext cx="2066526" cy="242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86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81F7E-4B34-A237-1603-A7C664193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Teaching Students To Sort &amp; Prioritize Time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154E07-49A2-86F3-C4F2-369A24B1C7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0" y="1828339"/>
            <a:ext cx="7500091" cy="4801725"/>
          </a:xfrm>
          <a:ln w="5715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6F5A00-B248-207A-9D02-426AFA809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62" y="2249896"/>
            <a:ext cx="2663313" cy="34004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9DC7C1-0410-490B-210F-5E6E4FC35B16}"/>
              </a:ext>
            </a:extLst>
          </p:cNvPr>
          <p:cNvSpPr txBox="1"/>
          <p:nvPr/>
        </p:nvSpPr>
        <p:spPr>
          <a:xfrm>
            <a:off x="4808443" y="2541377"/>
            <a:ext cx="2837498" cy="14296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Turn in assignments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 prepared for class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Study for today’s test</a:t>
            </a:r>
          </a:p>
        </p:txBody>
      </p:sp>
    </p:spTree>
    <p:extLst>
      <p:ext uri="{BB962C8B-B14F-4D97-AF65-F5344CB8AC3E}">
        <p14:creationId xmlns:p14="http://schemas.microsoft.com/office/powerpoint/2010/main" val="1239255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10CCB-85AD-EC79-D55F-69107EDF5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121029"/>
          </a:xfrm>
        </p:spPr>
        <p:txBody>
          <a:bodyPr anchor="b">
            <a:normAutofit/>
          </a:bodyPr>
          <a:lstStyle/>
          <a:p>
            <a:pPr algn="ctr"/>
            <a:r>
              <a:rPr lang="en-US" sz="5400" b="1" dirty="0"/>
              <a:t>Covey’s Definition of Quadrant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5D476-C8A6-73B3-6F8B-52E5047B7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550" y="1616083"/>
            <a:ext cx="6525167" cy="471263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dirty="0">
                <a:highlight>
                  <a:srgbClr val="F7F7F7"/>
                </a:highlight>
              </a:rPr>
              <a:t>Q2: </a:t>
            </a:r>
            <a:r>
              <a:rPr lang="en-US" sz="2400" b="1" dirty="0">
                <a:highlight>
                  <a:srgbClr val="F7F7F7"/>
                </a:highlight>
              </a:rPr>
              <a:t>Not Urgent but Important: </a:t>
            </a:r>
            <a:r>
              <a:rPr lang="en-US" sz="2400" dirty="0">
                <a:highlight>
                  <a:srgbClr val="F7F7F7"/>
                </a:highlight>
              </a:rPr>
              <a:t>Doesn’t have tight deadlines, but significantly contributes to your joy and success. (Spend 2-5 hours a day here*)</a:t>
            </a:r>
          </a:p>
          <a:p>
            <a:pPr marL="0" indent="0">
              <a:buNone/>
            </a:pPr>
            <a:endParaRPr lang="en-US" sz="2400" dirty="0">
              <a:highlight>
                <a:srgbClr val="F7F7F7"/>
              </a:highlight>
            </a:endParaRPr>
          </a:p>
          <a:p>
            <a:pPr lvl="1"/>
            <a:r>
              <a:rPr lang="en-US" sz="2800" dirty="0">
                <a:highlight>
                  <a:srgbClr val="F7F7F7"/>
                </a:highlight>
              </a:rPr>
              <a:t>Relationships</a:t>
            </a:r>
          </a:p>
          <a:p>
            <a:pPr lvl="1"/>
            <a:r>
              <a:rPr lang="en-US" sz="2800" dirty="0">
                <a:highlight>
                  <a:srgbClr val="F7F7F7"/>
                </a:highlight>
              </a:rPr>
              <a:t>Hobbies </a:t>
            </a:r>
          </a:p>
          <a:p>
            <a:pPr lvl="1"/>
            <a:r>
              <a:rPr lang="en-US" sz="2800" dirty="0">
                <a:highlight>
                  <a:srgbClr val="F7F7F7"/>
                </a:highlight>
              </a:rPr>
              <a:t>Exercise &amp; diet</a:t>
            </a:r>
          </a:p>
          <a:p>
            <a:pPr lvl="1"/>
            <a:r>
              <a:rPr lang="en-US" sz="2800" dirty="0">
                <a:highlight>
                  <a:srgbClr val="F7F7F7"/>
                </a:highlight>
              </a:rPr>
              <a:t>Planning &amp; learning</a:t>
            </a:r>
          </a:p>
          <a:p>
            <a:pPr lvl="1"/>
            <a:r>
              <a:rPr lang="en-US" sz="2800" dirty="0">
                <a:highlight>
                  <a:srgbClr val="F7F7F7"/>
                </a:highlight>
              </a:rPr>
              <a:t>Volunteering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2EA1FB-3239-87E2-A346-09C8D921B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614" y="2197566"/>
            <a:ext cx="3819941" cy="41311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974419-039D-55BB-301F-0CD5F7A77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284" y="3067616"/>
            <a:ext cx="1906537" cy="27096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FA8121-7326-1269-BA68-AF61ACCC3118}"/>
              </a:ext>
            </a:extLst>
          </p:cNvPr>
          <p:cNvSpPr txBox="1"/>
          <p:nvPr/>
        </p:nvSpPr>
        <p:spPr>
          <a:xfrm>
            <a:off x="3298784" y="5868317"/>
            <a:ext cx="3590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Sharif, Mogilner&amp; Hershfield, 2021</a:t>
            </a:r>
          </a:p>
        </p:txBody>
      </p:sp>
    </p:spTree>
    <p:extLst>
      <p:ext uri="{BB962C8B-B14F-4D97-AF65-F5344CB8AC3E}">
        <p14:creationId xmlns:p14="http://schemas.microsoft.com/office/powerpoint/2010/main" val="277258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9E1AB2-9C84-CFA5-BEFF-EBF1430CE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If You Neglect Q2, Q1 Grows like Crazy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A059543-2040-7E4E-B295-C0BA9881E10B}"/>
              </a:ext>
            </a:extLst>
          </p:cNvPr>
          <p:cNvSpPr/>
          <p:nvPr/>
        </p:nvSpPr>
        <p:spPr>
          <a:xfrm>
            <a:off x="7105649" y="2160171"/>
            <a:ext cx="2796339" cy="330718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Quadrant 2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A11C2AE-8FED-9C93-8952-E8D06EA0AD4A}"/>
              </a:ext>
            </a:extLst>
          </p:cNvPr>
          <p:cNvGrpSpPr/>
          <p:nvPr/>
        </p:nvGrpSpPr>
        <p:grpSpPr>
          <a:xfrm>
            <a:off x="1809749" y="2141120"/>
            <a:ext cx="2886076" cy="3307180"/>
            <a:chOff x="2200275" y="2609850"/>
            <a:chExt cx="2495550" cy="284797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141197A-F2EA-8E8D-CB60-1A680F9DBFD4}"/>
                </a:ext>
              </a:extLst>
            </p:cNvPr>
            <p:cNvSpPr/>
            <p:nvPr/>
          </p:nvSpPr>
          <p:spPr>
            <a:xfrm>
              <a:off x="2200275" y="2609850"/>
              <a:ext cx="2495550" cy="2847975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Quadrant 1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9DFAF49-8D6E-4FC0-BE1B-93C9018AD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48050" y="4271156"/>
              <a:ext cx="914717" cy="10723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770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81F7E-4B34-A237-1603-A7C664193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Teaching Students To Sort &amp; Prioritize Time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154E07-49A2-86F3-C4F2-369A24B1C7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0" y="1828339"/>
            <a:ext cx="7500091" cy="4801725"/>
          </a:xfrm>
          <a:ln w="5715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6F5A00-B248-207A-9D02-426AFA809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62" y="2249896"/>
            <a:ext cx="2663313" cy="34004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F211B6-7EAC-8058-0586-F189AC83F0E9}"/>
              </a:ext>
            </a:extLst>
          </p:cNvPr>
          <p:cNvSpPr txBox="1"/>
          <p:nvPr/>
        </p:nvSpPr>
        <p:spPr>
          <a:xfrm>
            <a:off x="7817386" y="2474875"/>
            <a:ext cx="3487774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Scheduling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Organizing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Exercise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 friends and family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9DC7C1-0410-490B-210F-5E6E4FC35B16}"/>
              </a:ext>
            </a:extLst>
          </p:cNvPr>
          <p:cNvSpPr txBox="1"/>
          <p:nvPr/>
        </p:nvSpPr>
        <p:spPr>
          <a:xfrm>
            <a:off x="4876539" y="2453828"/>
            <a:ext cx="2845598" cy="16158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Turn in assignments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 prepared for class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Study for today’s test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556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33E72FA3-BD00-444A-AD9B-E6C3D069C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D7CECF-739C-3B81-98D5-0A37E4B30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756" y="4358715"/>
            <a:ext cx="10506456" cy="132225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 dirty="0"/>
              <a:t>When you have poor time management skills you depend upon coincidence or luck to get you through.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3B0F24-DCEB-3FC6-B3B7-7E057036F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21" y="554084"/>
            <a:ext cx="1431306" cy="29552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3E0FB6-FBB9-0073-A1DD-FD0B4CBD78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24" r="3" b="3"/>
          <a:stretch/>
        </p:blipFill>
        <p:spPr>
          <a:xfrm>
            <a:off x="3189755" y="719668"/>
            <a:ext cx="2825496" cy="26240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0D0858-31E0-C8A4-8332-5D18DFFC71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139" r="-2" b="756"/>
          <a:stretch/>
        </p:blipFill>
        <p:spPr>
          <a:xfrm>
            <a:off x="6182984" y="849403"/>
            <a:ext cx="2825496" cy="23645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227F23-FB5B-EEF4-627C-EC1C140BA4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724" r="16796"/>
          <a:stretch/>
        </p:blipFill>
        <p:spPr>
          <a:xfrm>
            <a:off x="9176214" y="719361"/>
            <a:ext cx="2825496" cy="262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67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2" descr="http://bryansbrainblog.files.wordpress.com/2009/03/executive-function-graphic-teen-brain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6611"/>
          <a:stretch>
            <a:fillRect/>
          </a:stretch>
        </p:blipFill>
        <p:spPr>
          <a:xfrm>
            <a:off x="754150" y="148645"/>
            <a:ext cx="10209320" cy="6709355"/>
          </a:xfrm>
        </p:spPr>
      </p:pic>
    </p:spTree>
    <p:extLst>
      <p:ext uri="{BB962C8B-B14F-4D97-AF65-F5344CB8AC3E}">
        <p14:creationId xmlns:p14="http://schemas.microsoft.com/office/powerpoint/2010/main" val="354819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4">
            <a:extLst>
              <a:ext uri="{FF2B5EF4-FFF2-40B4-BE49-F238E27FC236}">
                <a16:creationId xmlns:a16="http://schemas.microsoft.com/office/drawing/2014/main" id="{1CB43436-46C4-9184-E007-C479635A2B98}"/>
              </a:ext>
            </a:extLst>
          </p:cNvPr>
          <p:cNvGraphicFramePr>
            <a:graphicFrameLocks noGrp="1"/>
          </p:cNvGraphicFramePr>
          <p:nvPr/>
        </p:nvGraphicFramePr>
        <p:xfrm>
          <a:off x="499418" y="1279825"/>
          <a:ext cx="8127999" cy="5495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72734421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74096864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14932919"/>
                    </a:ext>
                  </a:extLst>
                </a:gridCol>
              </a:tblGrid>
              <a:tr h="16455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>
                          <a:solidFill>
                            <a:schemeClr val="tx2"/>
                          </a:solidFill>
                          <a:latin typeface="+mn-lt"/>
                          <a:ea typeface="Calibri"/>
                          <a:cs typeface="Times New Roman"/>
                        </a:rPr>
                        <a:t>Steps</a:t>
                      </a: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tx2"/>
                          </a:solidFill>
                          <a:latin typeface="+mn-lt"/>
                          <a:ea typeface="Calibri"/>
                          <a:cs typeface="Times New Roman"/>
                        </a:rPr>
                        <a:t>In What Order?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1948308"/>
                  </a:ext>
                </a:extLst>
              </a:tr>
              <a:tr h="77001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0943960"/>
                  </a:ext>
                </a:extLst>
              </a:tr>
              <a:tr h="77001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7654844"/>
                  </a:ext>
                </a:extLst>
              </a:tr>
              <a:tr h="77001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843062"/>
                  </a:ext>
                </a:extLst>
              </a:tr>
              <a:tr h="77001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002121"/>
                  </a:ext>
                </a:extLst>
              </a:tr>
              <a:tr h="77001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114005"/>
                  </a:ext>
                </a:extLst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1549489" y="150721"/>
            <a:ext cx="7651750" cy="763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Chart For Scheduling 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</a:srgbClr>
              </a:solidFill>
              <a:effectLst/>
              <a:uLnTx/>
              <a:uFillTx/>
              <a:latin typeface="HelveticaNeueLT Std Med Cn"/>
              <a:ea typeface="+mj-ea"/>
              <a:cs typeface="HelveticaNeueLT Std Med Cn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386068" y="22815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NeueLT Std Cn"/>
              <a:ea typeface="+mn-ea"/>
              <a:cs typeface="HelveticaNeueLT Std C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46702" y="1279825"/>
            <a:ext cx="6049848" cy="54955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189C8F-00FF-45EE-BD2D-7F80AE4F6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4786" y="1600850"/>
            <a:ext cx="4558188" cy="4576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51DEBA-8716-4D19-F6A6-0A987ACDA07F}"/>
              </a:ext>
            </a:extLst>
          </p:cNvPr>
          <p:cNvSpPr txBox="1"/>
          <p:nvPr/>
        </p:nvSpPr>
        <p:spPr>
          <a:xfrm>
            <a:off x="6313251" y="2086947"/>
            <a:ext cx="92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Choose a topic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82C910-AF8D-7887-314E-E8D5BDB71BC8}"/>
              </a:ext>
            </a:extLst>
          </p:cNvPr>
          <p:cNvSpPr txBox="1"/>
          <p:nvPr/>
        </p:nvSpPr>
        <p:spPr>
          <a:xfrm>
            <a:off x="7976134" y="3565935"/>
            <a:ext cx="895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 articles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B0E996-5DDD-209F-5B10-BFED2D683556}"/>
              </a:ext>
            </a:extLst>
          </p:cNvPr>
          <p:cNvSpPr txBox="1"/>
          <p:nvPr/>
        </p:nvSpPr>
        <p:spPr>
          <a:xfrm>
            <a:off x="7957223" y="1911847"/>
            <a:ext cx="9205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  my outline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6B9556-BC02-64A9-CDE7-7CF9A7FF1E1A}"/>
              </a:ext>
            </a:extLst>
          </p:cNvPr>
          <p:cNvSpPr txBox="1"/>
          <p:nvPr/>
        </p:nvSpPr>
        <p:spPr>
          <a:xfrm>
            <a:off x="6313251" y="3333845"/>
            <a:ext cx="924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Write my draft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A9E991-DF0A-A8E8-7B11-E9007B245AF4}"/>
              </a:ext>
            </a:extLst>
          </p:cNvPr>
          <p:cNvSpPr txBox="1"/>
          <p:nvPr/>
        </p:nvSpPr>
        <p:spPr>
          <a:xfrm>
            <a:off x="9737387" y="1941027"/>
            <a:ext cx="9205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Write the paper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A96F2B-B152-9018-C527-4BBBFEFD1717}"/>
              </a:ext>
            </a:extLst>
          </p:cNvPr>
          <p:cNvSpPr txBox="1"/>
          <p:nvPr/>
        </p:nvSpPr>
        <p:spPr>
          <a:xfrm>
            <a:off x="9542832" y="3414408"/>
            <a:ext cx="1322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 and summarize articles</a:t>
            </a:r>
          </a:p>
        </p:txBody>
      </p:sp>
    </p:spTree>
    <p:extLst>
      <p:ext uri="{BB962C8B-B14F-4D97-AF65-F5344CB8AC3E}">
        <p14:creationId xmlns:p14="http://schemas.microsoft.com/office/powerpoint/2010/main" val="2070167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4">
            <a:extLst>
              <a:ext uri="{FF2B5EF4-FFF2-40B4-BE49-F238E27FC236}">
                <a16:creationId xmlns:a16="http://schemas.microsoft.com/office/drawing/2014/main" id="{1CB43436-46C4-9184-E007-C479635A2B98}"/>
              </a:ext>
            </a:extLst>
          </p:cNvPr>
          <p:cNvGraphicFramePr>
            <a:graphicFrameLocks noGrp="1"/>
          </p:cNvGraphicFramePr>
          <p:nvPr/>
        </p:nvGraphicFramePr>
        <p:xfrm>
          <a:off x="499418" y="1425745"/>
          <a:ext cx="8127999" cy="52594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72734421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74096864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14932919"/>
                    </a:ext>
                  </a:extLst>
                </a:gridCol>
              </a:tblGrid>
              <a:tr h="6382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>
                          <a:solidFill>
                            <a:schemeClr val="tx2"/>
                          </a:solidFill>
                          <a:latin typeface="+mn-lt"/>
                          <a:ea typeface="Calibri"/>
                          <a:cs typeface="Times New Roman"/>
                        </a:rPr>
                        <a:t>Steps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tx2"/>
                          </a:solidFill>
                          <a:latin typeface="+mn-lt"/>
                          <a:ea typeface="Calibri"/>
                          <a:cs typeface="Times New Roman"/>
                        </a:rPr>
                        <a:t>In What Order?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1948308"/>
                  </a:ext>
                </a:extLst>
              </a:tr>
              <a:tr h="64492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Calibri"/>
                          <a:ea typeface="Calibri"/>
                          <a:cs typeface="Times New Roman"/>
                        </a:rPr>
                        <a:t>today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0943960"/>
                  </a:ext>
                </a:extLst>
              </a:tr>
              <a:tr h="61493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Calibri"/>
                          <a:ea typeface="Calibri"/>
                          <a:cs typeface="Times New Roman"/>
                        </a:rPr>
                        <a:t>today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7654844"/>
                  </a:ext>
                </a:extLst>
              </a:tr>
              <a:tr h="7463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Calibri"/>
                          <a:ea typeface="Calibri"/>
                          <a:cs typeface="Times New Roman"/>
                        </a:rPr>
                        <a:t>Monday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843062"/>
                  </a:ext>
                </a:extLst>
              </a:tr>
              <a:tr h="43472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Calibri"/>
                          <a:ea typeface="Calibri"/>
                          <a:cs typeface="Times New Roman"/>
                        </a:rPr>
                        <a:t>Soccer Tuesday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8545631"/>
                  </a:ext>
                </a:extLst>
              </a:tr>
              <a:tr h="11156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Calibri"/>
                          <a:ea typeface="Calibri"/>
                          <a:cs typeface="Times New Roman"/>
                        </a:rPr>
                        <a:t>Wednesday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002121"/>
                  </a:ext>
                </a:extLst>
              </a:tr>
              <a:tr h="80859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Calibri"/>
                          <a:ea typeface="Calibri"/>
                          <a:cs typeface="Times New Roman"/>
                        </a:rPr>
                        <a:t>Thursday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114005"/>
                  </a:ext>
                </a:extLst>
              </a:tr>
            </a:tbl>
          </a:graphicData>
        </a:graphic>
      </p:graphicFrame>
      <p:sp>
        <p:nvSpPr>
          <p:cNvPr id="7" name="Subtitle 2"/>
          <p:cNvSpPr txBox="1">
            <a:spLocks/>
          </p:cNvSpPr>
          <p:nvPr/>
        </p:nvSpPr>
        <p:spPr>
          <a:xfrm>
            <a:off x="2386068" y="22815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NeueLT Std Cn"/>
              <a:ea typeface="+mn-ea"/>
              <a:cs typeface="HelveticaNeueLT Std C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42734" y="1403284"/>
            <a:ext cx="6049848" cy="54955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189C8F-00FF-45EE-BD2D-7F80AE4F6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330" y="1663401"/>
            <a:ext cx="4558188" cy="4576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CA30B5-0B3C-9EBC-89A8-73C02496CBDB}"/>
              </a:ext>
            </a:extLst>
          </p:cNvPr>
          <p:cNvSpPr txBox="1"/>
          <p:nvPr/>
        </p:nvSpPr>
        <p:spPr>
          <a:xfrm>
            <a:off x="2386068" y="268863"/>
            <a:ext cx="76263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Chart For Scheduling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E9463F-FC65-B8A8-8075-580C11285B2B}"/>
              </a:ext>
            </a:extLst>
          </p:cNvPr>
          <p:cNvSpPr txBox="1"/>
          <p:nvPr/>
        </p:nvSpPr>
        <p:spPr>
          <a:xfrm>
            <a:off x="6313251" y="2086947"/>
            <a:ext cx="92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Choose a topic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E217E7-1A69-1A98-8E23-552016CE927F}"/>
              </a:ext>
            </a:extLst>
          </p:cNvPr>
          <p:cNvSpPr txBox="1"/>
          <p:nvPr/>
        </p:nvSpPr>
        <p:spPr>
          <a:xfrm>
            <a:off x="7957223" y="1911847"/>
            <a:ext cx="9205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  my outline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5FFA53-DF43-D14A-E920-ADD5722967A8}"/>
              </a:ext>
            </a:extLst>
          </p:cNvPr>
          <p:cNvSpPr txBox="1"/>
          <p:nvPr/>
        </p:nvSpPr>
        <p:spPr>
          <a:xfrm>
            <a:off x="9737387" y="1941027"/>
            <a:ext cx="9205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Write the paper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BDBE70-935F-B572-7BD3-BB45042E9D74}"/>
              </a:ext>
            </a:extLst>
          </p:cNvPr>
          <p:cNvSpPr txBox="1"/>
          <p:nvPr/>
        </p:nvSpPr>
        <p:spPr>
          <a:xfrm>
            <a:off x="7976134" y="3565935"/>
            <a:ext cx="895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 articles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33E7A1-7229-9C7A-15BE-334BF09ED90C}"/>
              </a:ext>
            </a:extLst>
          </p:cNvPr>
          <p:cNvSpPr txBox="1"/>
          <p:nvPr/>
        </p:nvSpPr>
        <p:spPr>
          <a:xfrm>
            <a:off x="6313251" y="3333845"/>
            <a:ext cx="924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Write my draft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F45901-BAF9-8A6C-0A34-82CC203FC6C7}"/>
              </a:ext>
            </a:extLst>
          </p:cNvPr>
          <p:cNvSpPr txBox="1"/>
          <p:nvPr/>
        </p:nvSpPr>
        <p:spPr>
          <a:xfrm>
            <a:off x="9542832" y="3414408"/>
            <a:ext cx="1322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 and summarize articles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358AE65-D698-0D94-45B9-5B89A23FF294}"/>
              </a:ext>
            </a:extLst>
          </p:cNvPr>
          <p:cNvCxnSpPr>
            <a:cxnSpLocks/>
          </p:cNvCxnSpPr>
          <p:nvPr/>
        </p:nvCxnSpPr>
        <p:spPr>
          <a:xfrm flipH="1">
            <a:off x="2369381" y="2313965"/>
            <a:ext cx="3928298" cy="9614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FE5AD37-22FD-CECD-9EE2-7CD2FA7F9A1B}"/>
              </a:ext>
            </a:extLst>
          </p:cNvPr>
          <p:cNvCxnSpPr>
            <a:cxnSpLocks/>
          </p:cNvCxnSpPr>
          <p:nvPr/>
        </p:nvCxnSpPr>
        <p:spPr>
          <a:xfrm flipH="1" flipV="1">
            <a:off x="1613830" y="2864357"/>
            <a:ext cx="6362304" cy="8936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30105568-15E2-6DCD-1FF4-C106A465F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08204">
            <a:off x="1611949" y="2026136"/>
            <a:ext cx="764012" cy="65156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0658A7F-5AEF-AA48-8FFB-EE44815E7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80304">
            <a:off x="985478" y="2661258"/>
            <a:ext cx="738384" cy="7531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F02E763-2322-0A54-8BC9-FA924B9D71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73758">
            <a:off x="1970657" y="3353957"/>
            <a:ext cx="797448" cy="70384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2A4A4C8-BA19-F494-1386-4F8D40B29D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340" y="4803044"/>
            <a:ext cx="838273" cy="92972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674AF72-3BEF-7A5C-1AD0-3664867DBD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3861" y="4803044"/>
            <a:ext cx="891617" cy="89161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1D751DF-3241-E020-0365-2AE5D2DCB6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4613" y="5828701"/>
            <a:ext cx="967824" cy="92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066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6604"/>
            <a:ext cx="4999763" cy="1322888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 </a:t>
            </a:r>
            <a:r>
              <a:rPr lang="en-US" b="1" u="sng" dirty="0"/>
              <a:t>Awareness of Time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550" y="1856096"/>
            <a:ext cx="4784019" cy="453357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Deadlines help you feel a sense of urgency to get started. </a:t>
            </a:r>
          </a:p>
          <a:p>
            <a:pPr lvl="1"/>
            <a:endParaRPr lang="en-US" sz="3200" dirty="0"/>
          </a:p>
          <a:p>
            <a:r>
              <a:rPr lang="en-US" sz="3200" dirty="0">
                <a:solidFill>
                  <a:srgbClr val="7030A0"/>
                </a:solidFill>
              </a:rPr>
              <a:t>Estimating times and setting timers help you see what’s possible.</a:t>
            </a:r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5C30E2-D84B-4835-87E8-B2B2E73C58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07" r="3614" b="-1"/>
          <a:stretch/>
        </p:blipFill>
        <p:spPr>
          <a:xfrm>
            <a:off x="5779032" y="1073835"/>
            <a:ext cx="2589030" cy="47103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3089" r="19582" b="2"/>
          <a:stretch/>
        </p:blipFill>
        <p:spPr>
          <a:xfrm>
            <a:off x="8673211" y="2060142"/>
            <a:ext cx="2828925" cy="27377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78DABDB-7DF0-C5AB-6AD5-FAA8CF0DF3D8}"/>
              </a:ext>
            </a:extLst>
          </p:cNvPr>
          <p:cNvSpPr/>
          <p:nvPr/>
        </p:nvSpPr>
        <p:spPr>
          <a:xfrm>
            <a:off x="0" y="0"/>
            <a:ext cx="285402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D41BF8-EC31-EA1F-3E01-9DB0C3FA7F73}"/>
              </a:ext>
            </a:extLst>
          </p:cNvPr>
          <p:cNvSpPr/>
          <p:nvPr/>
        </p:nvSpPr>
        <p:spPr>
          <a:xfrm>
            <a:off x="11906598" y="0"/>
            <a:ext cx="285402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543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4">
            <a:extLst>
              <a:ext uri="{FF2B5EF4-FFF2-40B4-BE49-F238E27FC236}">
                <a16:creationId xmlns:a16="http://schemas.microsoft.com/office/drawing/2014/main" id="{1CB43436-46C4-9184-E007-C479635A2B98}"/>
              </a:ext>
            </a:extLst>
          </p:cNvPr>
          <p:cNvGraphicFramePr>
            <a:graphicFrameLocks noGrp="1"/>
          </p:cNvGraphicFramePr>
          <p:nvPr/>
        </p:nvGraphicFramePr>
        <p:xfrm>
          <a:off x="885563" y="948386"/>
          <a:ext cx="10652760" cy="53679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577">
                  <a:extLst>
                    <a:ext uri="{9D8B030D-6E8A-4147-A177-3AD203B41FA5}">
                      <a16:colId xmlns:a16="http://schemas.microsoft.com/office/drawing/2014/main" val="727344213"/>
                    </a:ext>
                  </a:extLst>
                </a:gridCol>
                <a:gridCol w="2161530">
                  <a:extLst>
                    <a:ext uri="{9D8B030D-6E8A-4147-A177-3AD203B41FA5}">
                      <a16:colId xmlns:a16="http://schemas.microsoft.com/office/drawing/2014/main" val="740968647"/>
                    </a:ext>
                  </a:extLst>
                </a:gridCol>
                <a:gridCol w="1515572">
                  <a:extLst>
                    <a:ext uri="{9D8B030D-6E8A-4147-A177-3AD203B41FA5}">
                      <a16:colId xmlns:a16="http://schemas.microsoft.com/office/drawing/2014/main" val="114932919"/>
                    </a:ext>
                  </a:extLst>
                </a:gridCol>
                <a:gridCol w="1719345">
                  <a:extLst>
                    <a:ext uri="{9D8B030D-6E8A-4147-A177-3AD203B41FA5}">
                      <a16:colId xmlns:a16="http://schemas.microsoft.com/office/drawing/2014/main" val="886248623"/>
                    </a:ext>
                  </a:extLst>
                </a:gridCol>
                <a:gridCol w="2735736">
                  <a:extLst>
                    <a:ext uri="{9D8B030D-6E8A-4147-A177-3AD203B41FA5}">
                      <a16:colId xmlns:a16="http://schemas.microsoft.com/office/drawing/2014/main" val="3654872381"/>
                    </a:ext>
                  </a:extLst>
                </a:gridCol>
              </a:tblGrid>
              <a:tr h="8917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accent1"/>
                          </a:solidFill>
                          <a:latin typeface="+mn-lt"/>
                          <a:ea typeface="Calibri"/>
                          <a:cs typeface="Times New Roman"/>
                        </a:rPr>
                        <a:t>Steps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accent1"/>
                          </a:solidFill>
                          <a:latin typeface="+mn-lt"/>
                          <a:ea typeface="Calibri"/>
                          <a:cs typeface="Times New Roman"/>
                        </a:rPr>
                        <a:t>In What Order?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accent1"/>
                          </a:solidFill>
                          <a:latin typeface="+mn-lt"/>
                          <a:ea typeface="Calibri"/>
                          <a:cs typeface="Times New Roman"/>
                        </a:rPr>
                        <a:t>Estimate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accent1"/>
                          </a:solidFill>
                          <a:latin typeface="+mn-lt"/>
                          <a:ea typeface="Calibri"/>
                          <a:cs typeface="Times New Roman"/>
                        </a:rPr>
                        <a:t>Real time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accent1"/>
                          </a:solidFill>
                          <a:latin typeface="+mn-lt"/>
                          <a:ea typeface="Calibri"/>
                          <a:cs typeface="Times New Roman"/>
                        </a:rPr>
                        <a:t>What materials or supports?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1948308"/>
                  </a:ext>
                </a:extLst>
              </a:tr>
              <a:tr h="51041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Calibri"/>
                          <a:cs typeface="Times New Roman"/>
                        </a:rPr>
                        <a:t>today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Calibri"/>
                          <a:cs typeface="Times New Roman"/>
                        </a:rPr>
                        <a:t>3 min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0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0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0943960"/>
                  </a:ext>
                </a:extLst>
              </a:tr>
              <a:tr h="51041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Calibri"/>
                          <a:cs typeface="Times New Roman"/>
                        </a:rPr>
                        <a:t>today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Calibri"/>
                          <a:cs typeface="Times New Roman"/>
                        </a:rPr>
                        <a:t>5 min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0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0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9450338"/>
                  </a:ext>
                </a:extLst>
              </a:tr>
              <a:tr h="9196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Calibri"/>
                          <a:cs typeface="Times New Roman"/>
                        </a:rPr>
                        <a:t>Monday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Calibri"/>
                          <a:cs typeface="Times New Roman"/>
                        </a:rPr>
                        <a:t>15 min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0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Calibri"/>
                          <a:cs typeface="Times New Roman"/>
                        </a:rPr>
                        <a:t>Journals in media center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7654844"/>
                  </a:ext>
                </a:extLst>
              </a:tr>
              <a:tr h="9196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Calibri"/>
                          <a:cs typeface="Times New Roman"/>
                        </a:rPr>
                        <a:t>Soccer Tuesday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0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Calibri"/>
                          <a:cs typeface="Times New Roman"/>
                        </a:rPr>
                        <a:t>Note cards and computer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843062"/>
                  </a:ext>
                </a:extLst>
              </a:tr>
              <a:tr h="8242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Calibri"/>
                          <a:cs typeface="Times New Roman"/>
                        </a:rPr>
                        <a:t>Wednesday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Calibri"/>
                          <a:cs typeface="Times New Roman"/>
                        </a:rPr>
                        <a:t>15 min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0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Calibri"/>
                          <a:cs typeface="Times New Roman"/>
                        </a:rPr>
                        <a:t>Teacher and media specialist help on this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002121"/>
                  </a:ext>
                </a:extLst>
              </a:tr>
              <a:tr h="6248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Calibri"/>
                          <a:cs typeface="Times New Roman"/>
                        </a:rPr>
                        <a:t>Thursday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Calibri"/>
                          <a:cs typeface="Times New Roman"/>
                        </a:rPr>
                        <a:t>30 min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0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0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114005"/>
                  </a:ext>
                </a:extLst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552171" y="294404"/>
            <a:ext cx="11319544" cy="763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Chart For Scheduling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</a:srgbClr>
              </a:solidFill>
              <a:effectLst/>
              <a:uLnTx/>
              <a:uFillTx/>
              <a:latin typeface="HelveticaNeueLT Std Med Cn"/>
              <a:ea typeface="+mj-ea"/>
              <a:cs typeface="HelveticaNeueLT Std Med Cn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386068" y="22815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NeueLT Std Cn"/>
              <a:ea typeface="+mn-ea"/>
              <a:cs typeface="HelveticaNeueLT Std Cn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B3C0F4-B0DC-162C-07CA-DB4F29BB0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08204">
            <a:off x="2004062" y="1743203"/>
            <a:ext cx="764012" cy="6515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FCA33A-EAF0-4100-4FD4-A2A7C8C65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80304">
            <a:off x="1248361" y="2275355"/>
            <a:ext cx="646088" cy="7531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EE4936-BBF6-602C-8FD7-E0C241F9A3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73758">
            <a:off x="2271950" y="2922650"/>
            <a:ext cx="797448" cy="7038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067E74-FC95-1144-06DA-D3003BA75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6203" y="4711421"/>
            <a:ext cx="699434" cy="7757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4CD410-1EC9-7A91-3AE5-1ACC9B5F29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9027" y="4688083"/>
            <a:ext cx="699434" cy="6994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275EA7-8F4F-55A4-4F2B-5CCC891238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0563" y="5503500"/>
            <a:ext cx="838273" cy="80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9288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10CCB-85AD-EC79-D55F-69107EDF5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40"/>
            <a:ext cx="11018520" cy="958674"/>
          </a:xfrm>
        </p:spPr>
        <p:txBody>
          <a:bodyPr anchor="b">
            <a:normAutofit/>
          </a:bodyPr>
          <a:lstStyle/>
          <a:p>
            <a:pPr algn="ctr"/>
            <a:r>
              <a:rPr lang="en-US" sz="5400" b="1" dirty="0"/>
              <a:t>Covey’s Definition of the Quadrants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5D476-C8A6-73B3-6F8B-52E5047B7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1468260"/>
            <a:ext cx="7344286" cy="5151200"/>
          </a:xfrm>
        </p:spPr>
        <p:txBody>
          <a:bodyPr anchor="t">
            <a:normAutofit/>
          </a:bodyPr>
          <a:lstStyle/>
          <a:p>
            <a:pPr marL="457200" lvl="1" indent="0">
              <a:buNone/>
            </a:pPr>
            <a:endParaRPr lang="en-US" sz="1400" b="0" i="0" dirty="0">
              <a:effectLst/>
              <a:highlight>
                <a:srgbClr val="F7F7F7"/>
              </a:highlight>
            </a:endParaRPr>
          </a:p>
          <a:p>
            <a:pPr marL="0" indent="0">
              <a:buNone/>
            </a:pPr>
            <a:r>
              <a:rPr lang="en-US" sz="2400" dirty="0">
                <a:highlight>
                  <a:srgbClr val="F7F7F7"/>
                </a:highlight>
              </a:rPr>
              <a:t>Q3: </a:t>
            </a:r>
            <a:r>
              <a:rPr lang="en-US" sz="2400" b="1" dirty="0">
                <a:highlight>
                  <a:srgbClr val="F7F7F7"/>
                </a:highlight>
              </a:rPr>
              <a:t>Urgent/Not Important: </a:t>
            </a:r>
            <a:r>
              <a:rPr lang="en-US" sz="2400" dirty="0">
                <a:highlight>
                  <a:srgbClr val="F7F7F7"/>
                </a:highlight>
              </a:rPr>
              <a:t>Demands immediate 	action but contributes little to long-term goals.     	Distracts from more important activities. </a:t>
            </a:r>
          </a:p>
          <a:p>
            <a:pPr marL="457200" lvl="1" indent="0">
              <a:buNone/>
            </a:pPr>
            <a:endParaRPr lang="en-US" sz="4400" dirty="0">
              <a:highlight>
                <a:srgbClr val="F7F7F7"/>
              </a:highlight>
            </a:endParaRPr>
          </a:p>
          <a:p>
            <a:pPr lvl="1"/>
            <a:r>
              <a:rPr lang="en-US" sz="2800" dirty="0">
                <a:highlight>
                  <a:srgbClr val="F7F7F7"/>
                </a:highlight>
              </a:rPr>
              <a:t>People want you to solve their problems</a:t>
            </a:r>
          </a:p>
          <a:p>
            <a:pPr lvl="1"/>
            <a:r>
              <a:rPr lang="en-US" sz="2800" dirty="0">
                <a:highlight>
                  <a:srgbClr val="F7F7F7"/>
                </a:highlight>
              </a:rPr>
              <a:t>Meetings that make no decisions</a:t>
            </a:r>
          </a:p>
          <a:p>
            <a:pPr lvl="1"/>
            <a:r>
              <a:rPr lang="en-US" sz="2800" dirty="0">
                <a:highlight>
                  <a:srgbClr val="F7F7F7"/>
                </a:highlight>
              </a:rPr>
              <a:t>FYI texts and calls</a:t>
            </a:r>
          </a:p>
          <a:p>
            <a:pPr lvl="1"/>
            <a:r>
              <a:rPr lang="en-US" sz="2800" dirty="0">
                <a:highlight>
                  <a:srgbClr val="F7F7F7"/>
                </a:highlight>
              </a:rPr>
              <a:t>Discussions out of your </a:t>
            </a:r>
          </a:p>
          <a:p>
            <a:pPr marL="457200" lvl="1" indent="0">
              <a:buNone/>
            </a:pPr>
            <a:r>
              <a:rPr lang="en-US" sz="2800" dirty="0">
                <a:highlight>
                  <a:srgbClr val="F7F7F7"/>
                </a:highlight>
              </a:rPr>
              <a:t>   circle of influence</a:t>
            </a:r>
          </a:p>
          <a:p>
            <a:pPr lvl="1"/>
            <a:endParaRPr lang="en-US" sz="2000" dirty="0">
              <a:highlight>
                <a:srgbClr val="F7F7F7"/>
              </a:highlight>
            </a:endParaRPr>
          </a:p>
          <a:p>
            <a:pPr marL="457200" lvl="1" indent="0">
              <a:buNone/>
            </a:pPr>
            <a:endParaRPr lang="en-US" sz="2800" b="0" i="0" dirty="0">
              <a:effectLst/>
              <a:highlight>
                <a:srgbClr val="F7F7F7"/>
              </a:highlight>
            </a:endParaRPr>
          </a:p>
          <a:p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2EA1FB-3239-87E2-A346-09C8D921B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6694" y="1798089"/>
            <a:ext cx="3819941" cy="41311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7A05ED-904B-155A-D247-C8083FE29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968" y="4441691"/>
            <a:ext cx="1301416" cy="141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3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81F7E-4B34-A237-1603-A7C664193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Teaching Students To Sort &amp; Prioritize Time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154E07-49A2-86F3-C4F2-369A24B1C7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0" y="1828339"/>
            <a:ext cx="7500091" cy="4801725"/>
          </a:xfrm>
          <a:ln w="5715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6F5A00-B248-207A-9D02-426AFA809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62" y="2249896"/>
            <a:ext cx="2663313" cy="34004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4D3B79-6E6B-9219-6E42-114F1EB3A3F1}"/>
              </a:ext>
            </a:extLst>
          </p:cNvPr>
          <p:cNvSpPr txBox="1"/>
          <p:nvPr/>
        </p:nvSpPr>
        <p:spPr>
          <a:xfrm>
            <a:off x="4786009" y="4479208"/>
            <a:ext cx="2936127" cy="16158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people’s problems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Talking between class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Shopping online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F211B6-7EAC-8058-0586-F189AC83F0E9}"/>
              </a:ext>
            </a:extLst>
          </p:cNvPr>
          <p:cNvSpPr txBox="1"/>
          <p:nvPr/>
        </p:nvSpPr>
        <p:spPr>
          <a:xfrm>
            <a:off x="7960262" y="2486486"/>
            <a:ext cx="3168181" cy="15542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Scheduling/tasks and time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Sorting papers into folders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Making checklists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Creating routines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 friends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9DC7C1-0410-490B-210F-5E6E4FC35B16}"/>
              </a:ext>
            </a:extLst>
          </p:cNvPr>
          <p:cNvSpPr txBox="1"/>
          <p:nvPr/>
        </p:nvSpPr>
        <p:spPr>
          <a:xfrm>
            <a:off x="4876539" y="2453828"/>
            <a:ext cx="2845598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Turn in assignments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 prepared for class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Bring soccer  shoes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Study for today’s  test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Daily chores </a:t>
            </a:r>
          </a:p>
        </p:txBody>
      </p:sp>
    </p:spTree>
    <p:extLst>
      <p:ext uri="{BB962C8B-B14F-4D97-AF65-F5344CB8AC3E}">
        <p14:creationId xmlns:p14="http://schemas.microsoft.com/office/powerpoint/2010/main" val="23312695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10CCB-85AD-EC79-D55F-69107EDF5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 b="1"/>
              <a:t>Covey’s Definition of the Quadrants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5D476-C8A6-73B3-6F8B-52E5047B7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1554400"/>
            <a:ext cx="6713552" cy="4712635"/>
          </a:xfrm>
        </p:spPr>
        <p:txBody>
          <a:bodyPr anchor="t">
            <a:normAutofit/>
          </a:bodyPr>
          <a:lstStyle/>
          <a:p>
            <a:pPr marL="457200" lvl="1" indent="0">
              <a:buNone/>
            </a:pPr>
            <a:endParaRPr lang="en-US" sz="2800" b="0" i="0" dirty="0">
              <a:effectLst/>
              <a:highlight>
                <a:srgbClr val="F7F7F7"/>
              </a:highlight>
            </a:endParaRPr>
          </a:p>
          <a:p>
            <a:pPr marL="0" indent="0">
              <a:buNone/>
            </a:pPr>
            <a:r>
              <a:rPr lang="en-US" sz="2400" dirty="0">
                <a:highlight>
                  <a:srgbClr val="F7F7F7"/>
                </a:highlight>
              </a:rPr>
              <a:t>Q4: </a:t>
            </a:r>
            <a:r>
              <a:rPr lang="en-US" sz="2400" b="1" dirty="0">
                <a:highlight>
                  <a:srgbClr val="F7F7F7"/>
                </a:highlight>
              </a:rPr>
              <a:t>Not Urgent/ Not Important: </a:t>
            </a:r>
            <a:r>
              <a:rPr lang="en-US" sz="2400" dirty="0">
                <a:highlight>
                  <a:srgbClr val="F7F7F7"/>
                </a:highlight>
              </a:rPr>
              <a:t>Low-priority 	tasks that neither impact your long-term 	success nor require immediate attention. </a:t>
            </a:r>
          </a:p>
          <a:p>
            <a:pPr marL="0" indent="0">
              <a:buNone/>
            </a:pPr>
            <a:endParaRPr lang="en-US" sz="5400" dirty="0">
              <a:highlight>
                <a:srgbClr val="F7F7F7"/>
              </a:highlight>
            </a:endParaRPr>
          </a:p>
          <a:p>
            <a:pPr lvl="1"/>
            <a:r>
              <a:rPr lang="en-US" sz="2800" dirty="0">
                <a:highlight>
                  <a:srgbClr val="F7F7F7"/>
                </a:highlight>
              </a:rPr>
              <a:t>Gossiping</a:t>
            </a:r>
          </a:p>
          <a:p>
            <a:pPr lvl="1"/>
            <a:r>
              <a:rPr lang="en-US" sz="2800" dirty="0">
                <a:highlight>
                  <a:srgbClr val="F7F7F7"/>
                </a:highlight>
              </a:rPr>
              <a:t>Scrolling on social media</a:t>
            </a:r>
          </a:p>
          <a:p>
            <a:pPr lvl="1"/>
            <a:r>
              <a:rPr lang="en-US" sz="2800" dirty="0">
                <a:highlight>
                  <a:srgbClr val="F7F7F7"/>
                </a:highlight>
              </a:rPr>
              <a:t>Excessive TV </a:t>
            </a:r>
          </a:p>
          <a:p>
            <a:pPr lvl="1"/>
            <a:r>
              <a:rPr lang="en-US" sz="2800" dirty="0">
                <a:highlight>
                  <a:srgbClr val="F7F7F7"/>
                </a:highlight>
              </a:rPr>
              <a:t>Excessive anything</a:t>
            </a:r>
          </a:p>
          <a:p>
            <a:pPr marL="0" indent="0">
              <a:buNone/>
            </a:pPr>
            <a:endParaRPr lang="en-US" sz="2400" dirty="0">
              <a:highlight>
                <a:srgbClr val="F7F7F7"/>
              </a:highlight>
            </a:endParaRPr>
          </a:p>
          <a:p>
            <a:pPr marL="0" indent="0">
              <a:buNone/>
            </a:pPr>
            <a:endParaRPr lang="en-US" sz="2400" dirty="0">
              <a:highlight>
                <a:srgbClr val="F7F7F7"/>
              </a:highlight>
            </a:endParaRPr>
          </a:p>
          <a:p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2EA1FB-3239-87E2-A346-09C8D921B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1677" y="1966531"/>
            <a:ext cx="3819941" cy="41311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9B0E03-E188-4D18-D0A3-6EF81A090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3487" y="4621632"/>
            <a:ext cx="1490663" cy="164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81F7E-4B34-A237-1603-A7C664193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Teaching Students To Sort &amp; Prioritize Time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154E07-49A2-86F3-C4F2-369A24B1C7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0" y="1828339"/>
            <a:ext cx="7500091" cy="4801725"/>
          </a:xfrm>
          <a:ln w="5715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6F5A00-B248-207A-9D02-426AFA809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62" y="2249896"/>
            <a:ext cx="2663313" cy="34004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4D3B79-6E6B-9219-6E42-114F1EB3A3F1}"/>
              </a:ext>
            </a:extLst>
          </p:cNvPr>
          <p:cNvSpPr txBox="1"/>
          <p:nvPr/>
        </p:nvSpPr>
        <p:spPr>
          <a:xfrm>
            <a:off x="4931226" y="4479208"/>
            <a:ext cx="2639962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Solving other people’s problems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Talking to friends between class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Shopping online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3B0108-AE03-A270-3D54-8D7D87AD8EAB}"/>
              </a:ext>
            </a:extLst>
          </p:cNvPr>
          <p:cNvSpPr txBox="1"/>
          <p:nvPr/>
        </p:nvSpPr>
        <p:spPr>
          <a:xfrm>
            <a:off x="7988671" y="4503845"/>
            <a:ext cx="3025590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Responding to gossip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Blaming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Hours of video gaming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Scrolling on the phone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F211B6-7EAC-8058-0586-F189AC83F0E9}"/>
              </a:ext>
            </a:extLst>
          </p:cNvPr>
          <p:cNvSpPr txBox="1"/>
          <p:nvPr/>
        </p:nvSpPr>
        <p:spPr>
          <a:xfrm>
            <a:off x="8061511" y="2486486"/>
            <a:ext cx="295275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Scheduling/tasks and time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Sorting papers into folders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Making checklists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Creating routines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 friends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9DC7C1-0410-490B-210F-5E6E4FC35B16}"/>
              </a:ext>
            </a:extLst>
          </p:cNvPr>
          <p:cNvSpPr txBox="1"/>
          <p:nvPr/>
        </p:nvSpPr>
        <p:spPr>
          <a:xfrm>
            <a:off x="4876539" y="2453828"/>
            <a:ext cx="2845598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Turn in assignments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 prepared for class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Bring soccer  shoes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Study for today’s  test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Daily chores </a:t>
            </a:r>
          </a:p>
        </p:txBody>
      </p:sp>
    </p:spTree>
    <p:extLst>
      <p:ext uri="{BB962C8B-B14F-4D97-AF65-F5344CB8AC3E}">
        <p14:creationId xmlns:p14="http://schemas.microsoft.com/office/powerpoint/2010/main" val="3256111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D9C772-1168-5FAC-3149-A79A0BD25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b="1"/>
              <a:t>Pareto Principle</a:t>
            </a:r>
            <a:br>
              <a:rPr lang="en-US" sz="4000"/>
            </a:br>
            <a:br>
              <a:rPr lang="en-US" sz="4000"/>
            </a:b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C4F3C-90B3-FE64-78DB-F3F1F3096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1706614"/>
            <a:ext cx="3822189" cy="3742762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0" indent="0">
              <a:buNone/>
            </a:pPr>
            <a:r>
              <a:rPr lang="en-US" sz="3600" dirty="0"/>
              <a:t>If 20% of your effort produces 80% of your meaningful results.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What should you cut out or cut down on?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AB5F50-ED8F-5CFB-B9DA-96CC2F87B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711116"/>
            <a:ext cx="5695950" cy="552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2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81F7E-4B34-A237-1603-A7C664193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Figuring Out Where To Spend Your Time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154E07-49A2-86F3-C4F2-369A24B1C7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0" y="1828339"/>
            <a:ext cx="7500091" cy="4801725"/>
          </a:xfrm>
          <a:ln w="5715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6F5A00-B248-207A-9D02-426AFA809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62" y="2249896"/>
            <a:ext cx="2663313" cy="34004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4D3B79-6E6B-9219-6E42-114F1EB3A3F1}"/>
              </a:ext>
            </a:extLst>
          </p:cNvPr>
          <p:cNvSpPr txBox="1"/>
          <p:nvPr/>
        </p:nvSpPr>
        <p:spPr>
          <a:xfrm>
            <a:off x="4931226" y="4479208"/>
            <a:ext cx="2639962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Solving other people’s problems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Micro-managing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Admiring problems in  meetings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3B0108-AE03-A270-3D54-8D7D87AD8EAB}"/>
              </a:ext>
            </a:extLst>
          </p:cNvPr>
          <p:cNvSpPr txBox="1"/>
          <p:nvPr/>
        </p:nvSpPr>
        <p:spPr>
          <a:xfrm>
            <a:off x="7988671" y="4503845"/>
            <a:ext cx="302559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Responding to spam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Figuring out who is to blame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Writing lots of comments on papers already graded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F211B6-7EAC-8058-0586-F189AC83F0E9}"/>
              </a:ext>
            </a:extLst>
          </p:cNvPr>
          <p:cNvSpPr txBox="1"/>
          <p:nvPr/>
        </p:nvSpPr>
        <p:spPr>
          <a:xfrm>
            <a:off x="8061511" y="2377626"/>
            <a:ext cx="295275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Diagnosing the root causes of problems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Getting to know your students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Generating team interventions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9DC7C1-0410-490B-210F-5E6E4FC35B16}"/>
              </a:ext>
            </a:extLst>
          </p:cNvPr>
          <p:cNvSpPr txBox="1"/>
          <p:nvPr/>
        </p:nvSpPr>
        <p:spPr>
          <a:xfrm>
            <a:off x="4920083" y="2377626"/>
            <a:ext cx="2639962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 and deliver lessons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Deal with student behavior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Return call from upset parent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0028948-B3AA-173E-7A67-FD8E8A683BEB}"/>
              </a:ext>
            </a:extLst>
          </p:cNvPr>
          <p:cNvSpPr/>
          <p:nvPr/>
        </p:nvSpPr>
        <p:spPr>
          <a:xfrm>
            <a:off x="3667125" y="1690688"/>
            <a:ext cx="8105775" cy="2788520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224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AAB3F-5B3B-4CF4-83BE-502AF74653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dirty="0"/>
              <a:t>People with immature executive skills struggle with problem solving and are often labeled unmotivated, lazy or scatter-brained.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F37D9-8665-4189-B815-C848790749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129BAE"/>
                </a:solidFill>
              </a:rPr>
              <a:t>What they really need is support with executive function skills</a:t>
            </a:r>
            <a:r>
              <a:rPr lang="en-US" sz="2800" dirty="0">
                <a:solidFill>
                  <a:srgbClr val="129BAE"/>
                </a:solidFill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FCF645-088B-6F2E-8C49-2950D526DF8A}"/>
              </a:ext>
            </a:extLst>
          </p:cNvPr>
          <p:cNvSpPr/>
          <p:nvPr/>
        </p:nvSpPr>
        <p:spPr>
          <a:xfrm>
            <a:off x="0" y="0"/>
            <a:ext cx="609600" cy="6858000"/>
          </a:xfrm>
          <a:prstGeom prst="rect">
            <a:avLst/>
          </a:prstGeom>
          <a:solidFill>
            <a:srgbClr val="129BA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800396-2C7B-2E6E-8F8E-BA207199E02F}"/>
              </a:ext>
            </a:extLst>
          </p:cNvPr>
          <p:cNvSpPr/>
          <p:nvPr/>
        </p:nvSpPr>
        <p:spPr>
          <a:xfrm>
            <a:off x="11582400" y="-24898"/>
            <a:ext cx="609600" cy="6858000"/>
          </a:xfrm>
          <a:prstGeom prst="rect">
            <a:avLst/>
          </a:prstGeom>
          <a:solidFill>
            <a:srgbClr val="129BA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35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017884-04A0-9A7A-D57A-C7A4E9C72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255" t="72405" r="2255" b="1139"/>
          <a:stretch/>
        </p:blipFill>
        <p:spPr>
          <a:xfrm>
            <a:off x="8098201" y="2480379"/>
            <a:ext cx="3797536" cy="27892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C7E145-4E99-3560-A2CC-B656CB6465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126" b="27342"/>
          <a:stretch/>
        </p:blipFill>
        <p:spPr>
          <a:xfrm>
            <a:off x="503129" y="2270578"/>
            <a:ext cx="3797536" cy="32088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C83DAE-B309-FE5C-A9E4-DD366C18D8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887"/>
          <a:stretch/>
        </p:blipFill>
        <p:spPr>
          <a:xfrm>
            <a:off x="4420985" y="2564600"/>
            <a:ext cx="3459769" cy="351485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FD47C9F-9CC2-1D91-13AD-19AEB50FB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32117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Would you ask a 10-year-old to </a:t>
            </a:r>
            <a:br>
              <a:rPr lang="en-US" sz="4800" b="1" dirty="0"/>
            </a:br>
            <a:r>
              <a:rPr lang="en-US" sz="4800" b="1" dirty="0"/>
              <a:t>plan your wedding?</a:t>
            </a:r>
          </a:p>
        </p:txBody>
      </p:sp>
    </p:spTree>
    <p:extLst>
      <p:ext uri="{BB962C8B-B14F-4D97-AF65-F5344CB8AC3E}">
        <p14:creationId xmlns:p14="http://schemas.microsoft.com/office/powerpoint/2010/main" val="42925033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1A51B-B803-4417-E82F-BD545A0F6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4" y="153016"/>
            <a:ext cx="11323103" cy="920937"/>
          </a:xfrm>
        </p:spPr>
        <p:txBody>
          <a:bodyPr>
            <a:normAutofit fontScale="90000"/>
          </a:bodyPr>
          <a:lstStyle/>
          <a:p>
            <a:pPr algn="ctr"/>
            <a:br>
              <a:rPr lang="en-US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6000" b="1" u="sng" dirty="0">
                <a:solidFill>
                  <a:schemeClr val="accent6">
                    <a:lumMod val="75000"/>
                  </a:schemeClr>
                </a:solidFill>
              </a:rPr>
              <a:t>Nearsightedness To Time</a:t>
            </a:r>
            <a:endParaRPr lang="en-US" b="1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B3655-F3C5-81E9-3654-A97E58DAB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8329" y="1998628"/>
            <a:ext cx="6422848" cy="3785419"/>
          </a:xfrm>
        </p:spPr>
        <p:txBody>
          <a:bodyPr>
            <a:noAutofit/>
          </a:bodyPr>
          <a:lstStyle/>
          <a:p>
            <a:r>
              <a:rPr lang="en-US" sz="3200" dirty="0"/>
              <a:t>They live in the present so organization across time is difficult. </a:t>
            </a:r>
          </a:p>
          <a:p>
            <a:endParaRPr lang="en-US" sz="3200" dirty="0"/>
          </a:p>
          <a:p>
            <a:r>
              <a:rPr lang="en-US" sz="3200" dirty="0"/>
              <a:t>Can’t sequence thoughts, time or things.</a:t>
            </a:r>
          </a:p>
          <a:p>
            <a:endParaRPr lang="en-US" sz="3200" dirty="0"/>
          </a:p>
          <a:p>
            <a:r>
              <a:rPr lang="en-US" sz="3200" dirty="0"/>
              <a:t>Every big project becomes a crisis situation.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1F9E57-1C63-CD86-194A-097657DB8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1177" y="1850222"/>
            <a:ext cx="3971925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8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D898BC-0DFE-7911-3947-D21777F3C7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16"/>
          <a:stretch/>
        </p:blipFill>
        <p:spPr>
          <a:xfrm>
            <a:off x="0" y="9738"/>
            <a:ext cx="121920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CDCB33-5F00-F639-96F4-DA9D8FD6D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58" y="211329"/>
            <a:ext cx="7720968" cy="1940818"/>
          </a:xfrm>
          <a:solidFill>
            <a:srgbClr val="548235">
              <a:alpha val="85098"/>
            </a:srgbClr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Our Internal Clock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C398D-1A1D-A931-8CB2-DBDF49943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116" y="3429000"/>
            <a:ext cx="5983567" cy="2619839"/>
          </a:xfrm>
          <a:solidFill>
            <a:srgbClr val="2F5597">
              <a:alpha val="89804"/>
            </a:srgb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A few hours in elementary</a:t>
            </a:r>
          </a:p>
          <a:p>
            <a:r>
              <a:rPr lang="en-US" sz="3600" dirty="0">
                <a:solidFill>
                  <a:schemeClr val="bg1"/>
                </a:solidFill>
              </a:rPr>
              <a:t>8-24 hours in junior high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2-3 days in high school</a:t>
            </a:r>
          </a:p>
          <a:p>
            <a:r>
              <a:rPr lang="en-US" sz="3600" dirty="0">
                <a:solidFill>
                  <a:schemeClr val="bg1"/>
                </a:solidFill>
              </a:rPr>
              <a:t>8-12 weeks for adults</a:t>
            </a:r>
          </a:p>
        </p:txBody>
      </p:sp>
    </p:spTree>
    <p:extLst>
      <p:ext uri="{BB962C8B-B14F-4D97-AF65-F5344CB8AC3E}">
        <p14:creationId xmlns:p14="http://schemas.microsoft.com/office/powerpoint/2010/main" val="18657767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EFC920F-B85A-4068-BD93-41064EDE9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C559108-BBAE-426C-8564-051D2BA6D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2BC35EE-6650-42D2-AEFB-4B7CD1AFC9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952C743-9049-4DFB-878B-2AB07B6E4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3310CD-A961-ACF6-F0DD-211BC3F3C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425" y="1238081"/>
            <a:ext cx="4709345" cy="962953"/>
          </a:xfrm>
        </p:spPr>
        <p:txBody>
          <a:bodyPr anchor="b">
            <a:normAutofit/>
          </a:bodyPr>
          <a:lstStyle/>
          <a:p>
            <a:r>
              <a:rPr lang="en-US" sz="3500" b="1" u="sng"/>
              <a:t>Internal Clock Is Missing?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39885" y="2372170"/>
            <a:ext cx="438912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AEA68A-A927-7760-DD62-51CEC122F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10" y="2570737"/>
            <a:ext cx="5611349" cy="2364647"/>
          </a:xfrm>
        </p:spPr>
        <p:txBody>
          <a:bodyPr anchor="ctr">
            <a:normAutofit fontScale="77500" lnSpcReduction="20000"/>
          </a:bodyPr>
          <a:lstStyle/>
          <a:p>
            <a:pPr marL="0" indent="0">
              <a:buNone/>
            </a:pPr>
            <a:r>
              <a:rPr lang="en-US" sz="4100" b="1" dirty="0">
                <a:solidFill>
                  <a:schemeClr val="accent5">
                    <a:lumMod val="50000"/>
                  </a:schemeClr>
                </a:solidFill>
              </a:rPr>
              <a:t>Substitutes for visual memory</a:t>
            </a:r>
            <a:r>
              <a:rPr lang="en-US" sz="3200" dirty="0"/>
              <a:t>: </a:t>
            </a:r>
          </a:p>
          <a:p>
            <a:pPr marL="0" indent="0">
              <a:buNone/>
            </a:pPr>
            <a:endParaRPr lang="en-US" sz="3400" dirty="0"/>
          </a:p>
          <a:p>
            <a:pPr lvl="1"/>
            <a:r>
              <a:rPr lang="en-US" sz="3400" dirty="0"/>
              <a:t>Charts and calendars</a:t>
            </a:r>
          </a:p>
          <a:p>
            <a:pPr lvl="1"/>
            <a:endParaRPr lang="en-US" sz="3400" dirty="0"/>
          </a:p>
          <a:p>
            <a:pPr lvl="1"/>
            <a:r>
              <a:rPr lang="en-US" sz="3400" dirty="0"/>
              <a:t>Daily detailed checklists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7" name="Picture 6" descr="A calendar with a beach theme&#10;&#10;Description automatically generated">
            <a:extLst>
              <a:ext uri="{FF2B5EF4-FFF2-40B4-BE49-F238E27FC236}">
                <a16:creationId xmlns:a16="http://schemas.microsoft.com/office/drawing/2014/main" id="{660F17D6-0CFD-AEE9-70F8-F7C62D1B87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5341"/>
          <a:stretch/>
        </p:blipFill>
        <p:spPr>
          <a:xfrm>
            <a:off x="6538366" y="1383738"/>
            <a:ext cx="4929098" cy="47568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08D1C0-2D2C-6BA0-F8A8-8D540B3D4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116" y="246738"/>
            <a:ext cx="980461" cy="135236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F3DFD1-E5A1-5D5D-05DD-00FA8D4DF222}"/>
              </a:ext>
            </a:extLst>
          </p:cNvPr>
          <p:cNvCxnSpPr/>
          <p:nvPr/>
        </p:nvCxnSpPr>
        <p:spPr>
          <a:xfrm>
            <a:off x="6721813" y="6150336"/>
            <a:ext cx="47456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132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6B158B5-50B5-4927-A367-7C9F3AFE5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7BB729-2952-7F23-CC3F-511796E05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7603" y="2310586"/>
            <a:ext cx="4375151" cy="266550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Place </a:t>
            </a:r>
            <a:r>
              <a:rPr lang="en-US" sz="7200" dirty="0" err="1">
                <a:solidFill>
                  <a:schemeClr val="bg1"/>
                </a:solidFill>
              </a:rPr>
              <a:t>post-it</a:t>
            </a:r>
            <a:r>
              <a:rPr lang="en-US" sz="7200" dirty="0">
                <a:solidFill>
                  <a:schemeClr val="bg1"/>
                </a:solidFill>
              </a:rPr>
              <a:t> notes on the mirror or door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D486D1-74EA-94C3-169C-7B37F56F63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41" r="1" b="4529"/>
          <a:stretch/>
        </p:blipFill>
        <p:spPr>
          <a:xfrm>
            <a:off x="1" y="19458"/>
            <a:ext cx="6249303" cy="6857998"/>
          </a:xfrm>
          <a:custGeom>
            <a:avLst/>
            <a:gdLst/>
            <a:ahLst/>
            <a:cxnLst/>
            <a:rect l="l" t="t" r="r" b="b"/>
            <a:pathLst>
              <a:path w="6249303" h="6857998">
                <a:moveTo>
                  <a:pt x="5497146" y="6118149"/>
                </a:moveTo>
                <a:cubicBezTo>
                  <a:pt x="5503695" y="6124102"/>
                  <a:pt x="5511317" y="6129341"/>
                  <a:pt x="5518366" y="6133723"/>
                </a:cubicBezTo>
                <a:cubicBezTo>
                  <a:pt x="5525509" y="6138152"/>
                  <a:pt x="5530855" y="6143474"/>
                  <a:pt x="5534525" y="6149380"/>
                </a:cubicBezTo>
                <a:lnTo>
                  <a:pt x="5540000" y="6166562"/>
                </a:lnTo>
                <a:lnTo>
                  <a:pt x="5534525" y="6149379"/>
                </a:lnTo>
                <a:cubicBezTo>
                  <a:pt x="5530855" y="6143474"/>
                  <a:pt x="5525509" y="6138152"/>
                  <a:pt x="5518366" y="6133722"/>
                </a:cubicBezTo>
                <a:cubicBezTo>
                  <a:pt x="5511317" y="6129341"/>
                  <a:pt x="5503695" y="6124102"/>
                  <a:pt x="5497146" y="6118149"/>
                </a:cubicBezTo>
                <a:close/>
                <a:moveTo>
                  <a:pt x="5405304" y="4941372"/>
                </a:moveTo>
                <a:lnTo>
                  <a:pt x="5408634" y="4950869"/>
                </a:lnTo>
                <a:lnTo>
                  <a:pt x="5418318" y="4991382"/>
                </a:lnTo>
                <a:lnTo>
                  <a:pt x="5408634" y="4950868"/>
                </a:lnTo>
                <a:close/>
                <a:moveTo>
                  <a:pt x="5409242" y="4749807"/>
                </a:moveTo>
                <a:cubicBezTo>
                  <a:pt x="5397106" y="4762826"/>
                  <a:pt x="5396249" y="4781365"/>
                  <a:pt x="5394535" y="4799797"/>
                </a:cubicBezTo>
                <a:cubicBezTo>
                  <a:pt x="5396249" y="4781365"/>
                  <a:pt x="5397106" y="4762827"/>
                  <a:pt x="5409242" y="4749807"/>
                </a:cubicBezTo>
                <a:close/>
                <a:moveTo>
                  <a:pt x="5427041" y="4543185"/>
                </a:moveTo>
                <a:cubicBezTo>
                  <a:pt x="5428019" y="4548281"/>
                  <a:pt x="5430065" y="4553662"/>
                  <a:pt x="5432447" y="4557092"/>
                </a:cubicBezTo>
                <a:cubicBezTo>
                  <a:pt x="5444067" y="4573618"/>
                  <a:pt x="5452855" y="4588275"/>
                  <a:pt x="5458810" y="4602021"/>
                </a:cubicBezTo>
                <a:cubicBezTo>
                  <a:pt x="5452855" y="4588275"/>
                  <a:pt x="5444067" y="4573618"/>
                  <a:pt x="5432447" y="4557091"/>
                </a:cubicBezTo>
                <a:close/>
                <a:moveTo>
                  <a:pt x="5893259" y="2819253"/>
                </a:moveTo>
                <a:lnTo>
                  <a:pt x="5904902" y="2827484"/>
                </a:lnTo>
                <a:lnTo>
                  <a:pt x="5904904" y="2827486"/>
                </a:lnTo>
                <a:lnTo>
                  <a:pt x="5933407" y="2861156"/>
                </a:lnTo>
                <a:lnTo>
                  <a:pt x="5923753" y="2842392"/>
                </a:lnTo>
                <a:lnTo>
                  <a:pt x="5904904" y="2827486"/>
                </a:lnTo>
                <a:lnTo>
                  <a:pt x="5904902" y="2827483"/>
                </a:lnTo>
                <a:close/>
                <a:moveTo>
                  <a:pt x="5823604" y="1974015"/>
                </a:moveTo>
                <a:lnTo>
                  <a:pt x="5817090" y="1999763"/>
                </a:lnTo>
                <a:cubicBezTo>
                  <a:pt x="5813281" y="2008056"/>
                  <a:pt x="5807601" y="2016020"/>
                  <a:pt x="5799362" y="2023547"/>
                </a:cubicBezTo>
                <a:cubicBezTo>
                  <a:pt x="5815841" y="2008497"/>
                  <a:pt x="5822079" y="1991685"/>
                  <a:pt x="5823604" y="1974015"/>
                </a:cubicBezTo>
                <a:close/>
                <a:moveTo>
                  <a:pt x="5806410" y="1768838"/>
                </a:moveTo>
                <a:cubicBezTo>
                  <a:pt x="5802029" y="1774411"/>
                  <a:pt x="5799266" y="1779948"/>
                  <a:pt x="5797809" y="1785412"/>
                </a:cubicBezTo>
                <a:lnTo>
                  <a:pt x="5797028" y="1801558"/>
                </a:lnTo>
                <a:cubicBezTo>
                  <a:pt x="5795361" y="1790986"/>
                  <a:pt x="5797647" y="1779981"/>
                  <a:pt x="5806410" y="1768838"/>
                </a:cubicBezTo>
                <a:close/>
                <a:moveTo>
                  <a:pt x="5915999" y="520953"/>
                </a:moveTo>
                <a:lnTo>
                  <a:pt x="5909271" y="549926"/>
                </a:lnTo>
                <a:lnTo>
                  <a:pt x="5903017" y="566616"/>
                </a:lnTo>
                <a:lnTo>
                  <a:pt x="5897067" y="581804"/>
                </a:lnTo>
                <a:lnTo>
                  <a:pt x="5896649" y="583595"/>
                </a:lnTo>
                <a:lnTo>
                  <a:pt x="5894474" y="589388"/>
                </a:lnTo>
                <a:cubicBezTo>
                  <a:pt x="5892074" y="597005"/>
                  <a:pt x="5890316" y="604728"/>
                  <a:pt x="5889851" y="612658"/>
                </a:cubicBezTo>
                <a:lnTo>
                  <a:pt x="5896649" y="583595"/>
                </a:lnTo>
                <a:lnTo>
                  <a:pt x="5902965" y="566754"/>
                </a:lnTo>
                <a:lnTo>
                  <a:pt x="5903017" y="566616"/>
                </a:lnTo>
                <a:lnTo>
                  <a:pt x="5908855" y="551717"/>
                </a:lnTo>
                <a:lnTo>
                  <a:pt x="5909271" y="549926"/>
                </a:lnTo>
                <a:lnTo>
                  <a:pt x="5911436" y="544146"/>
                </a:lnTo>
                <a:cubicBezTo>
                  <a:pt x="5913823" y="536547"/>
                  <a:pt x="5915561" y="528850"/>
                  <a:pt x="5915999" y="520953"/>
                </a:cubicBezTo>
                <a:close/>
                <a:moveTo>
                  <a:pt x="5864896" y="268794"/>
                </a:moveTo>
                <a:cubicBezTo>
                  <a:pt x="5862371" y="279176"/>
                  <a:pt x="5860668" y="289296"/>
                  <a:pt x="5860021" y="299164"/>
                </a:cubicBezTo>
                <a:cubicBezTo>
                  <a:pt x="5859371" y="309031"/>
                  <a:pt x="5859776" y="318646"/>
                  <a:pt x="5861466" y="328017"/>
                </a:cubicBezTo>
                <a:close/>
                <a:moveTo>
                  <a:pt x="0" y="0"/>
                </a:moveTo>
                <a:lnTo>
                  <a:pt x="6182312" y="0"/>
                </a:lnTo>
                <a:lnTo>
                  <a:pt x="6178097" y="24480"/>
                </a:lnTo>
                <a:cubicBezTo>
                  <a:pt x="6175612" y="32636"/>
                  <a:pt x="6171850" y="40471"/>
                  <a:pt x="6166086" y="47806"/>
                </a:cubicBezTo>
                <a:cubicBezTo>
                  <a:pt x="6151226" y="66857"/>
                  <a:pt x="6154655" y="85336"/>
                  <a:pt x="6156942" y="105718"/>
                </a:cubicBezTo>
                <a:cubicBezTo>
                  <a:pt x="6158656" y="121150"/>
                  <a:pt x="6158085" y="136963"/>
                  <a:pt x="6158277" y="152584"/>
                </a:cubicBezTo>
                <a:cubicBezTo>
                  <a:pt x="6158846" y="180017"/>
                  <a:pt x="6159037" y="207450"/>
                  <a:pt x="6159990" y="234883"/>
                </a:cubicBezTo>
                <a:cubicBezTo>
                  <a:pt x="6160370" y="243648"/>
                  <a:pt x="6165135" y="252600"/>
                  <a:pt x="6164373" y="261173"/>
                </a:cubicBezTo>
                <a:cubicBezTo>
                  <a:pt x="6160752" y="300800"/>
                  <a:pt x="6155037" y="340425"/>
                  <a:pt x="6151798" y="380050"/>
                </a:cubicBezTo>
                <a:cubicBezTo>
                  <a:pt x="6149894" y="402529"/>
                  <a:pt x="6153511" y="425581"/>
                  <a:pt x="6150846" y="447870"/>
                </a:cubicBezTo>
                <a:cubicBezTo>
                  <a:pt x="6147798" y="473587"/>
                  <a:pt x="6139988" y="498733"/>
                  <a:pt x="6135223" y="524262"/>
                </a:cubicBezTo>
                <a:cubicBezTo>
                  <a:pt x="6133891" y="531310"/>
                  <a:pt x="6135606" y="539121"/>
                  <a:pt x="6135985" y="546552"/>
                </a:cubicBezTo>
                <a:cubicBezTo>
                  <a:pt x="6136367" y="554933"/>
                  <a:pt x="6137129" y="563125"/>
                  <a:pt x="6137320" y="571508"/>
                </a:cubicBezTo>
                <a:cubicBezTo>
                  <a:pt x="6137702" y="597037"/>
                  <a:pt x="6137129" y="622564"/>
                  <a:pt x="6138464" y="648092"/>
                </a:cubicBezTo>
                <a:cubicBezTo>
                  <a:pt x="6139225" y="663713"/>
                  <a:pt x="6147035" y="680096"/>
                  <a:pt x="6144177" y="694576"/>
                </a:cubicBezTo>
                <a:cubicBezTo>
                  <a:pt x="6138654" y="724104"/>
                  <a:pt x="6151036" y="753633"/>
                  <a:pt x="6140750" y="783158"/>
                </a:cubicBezTo>
                <a:cubicBezTo>
                  <a:pt x="6137702" y="792306"/>
                  <a:pt x="6145322" y="804877"/>
                  <a:pt x="6145702" y="815929"/>
                </a:cubicBezTo>
                <a:cubicBezTo>
                  <a:pt x="6146654" y="843552"/>
                  <a:pt x="6146464" y="871173"/>
                  <a:pt x="6146274" y="898797"/>
                </a:cubicBezTo>
                <a:cubicBezTo>
                  <a:pt x="6146084" y="923562"/>
                  <a:pt x="6148750" y="949281"/>
                  <a:pt x="6143416" y="973095"/>
                </a:cubicBezTo>
                <a:cubicBezTo>
                  <a:pt x="6137702" y="998052"/>
                  <a:pt x="6138464" y="1020529"/>
                  <a:pt x="6144940" y="1044725"/>
                </a:cubicBezTo>
                <a:cubicBezTo>
                  <a:pt x="6149322" y="1061298"/>
                  <a:pt x="6149894" y="1078826"/>
                  <a:pt x="6151226" y="1095972"/>
                </a:cubicBezTo>
                <a:cubicBezTo>
                  <a:pt x="6152750" y="1114449"/>
                  <a:pt x="6148750" y="1134834"/>
                  <a:pt x="6155037" y="1151600"/>
                </a:cubicBezTo>
                <a:cubicBezTo>
                  <a:pt x="6173706" y="1201512"/>
                  <a:pt x="6177706" y="1252757"/>
                  <a:pt x="6177706" y="1304955"/>
                </a:cubicBezTo>
                <a:cubicBezTo>
                  <a:pt x="6177706" y="1314483"/>
                  <a:pt x="6175041" y="1324198"/>
                  <a:pt x="6172183" y="1333341"/>
                </a:cubicBezTo>
                <a:cubicBezTo>
                  <a:pt x="6155037" y="1386684"/>
                  <a:pt x="6156560" y="1440216"/>
                  <a:pt x="6167039" y="1494509"/>
                </a:cubicBezTo>
                <a:cubicBezTo>
                  <a:pt x="6169325" y="1505751"/>
                  <a:pt x="6169706" y="1518324"/>
                  <a:pt x="6167421" y="1529563"/>
                </a:cubicBezTo>
                <a:cubicBezTo>
                  <a:pt x="6160752" y="1561189"/>
                  <a:pt x="6149702" y="1591859"/>
                  <a:pt x="6144940" y="1623675"/>
                </a:cubicBezTo>
                <a:cubicBezTo>
                  <a:pt x="6137129" y="1676253"/>
                  <a:pt x="6163417" y="1721785"/>
                  <a:pt x="6180565" y="1768838"/>
                </a:cubicBezTo>
                <a:cubicBezTo>
                  <a:pt x="6196758" y="1813610"/>
                  <a:pt x="6233335" y="1851709"/>
                  <a:pt x="6225142" y="1904673"/>
                </a:cubicBezTo>
                <a:cubicBezTo>
                  <a:pt x="6224381" y="1910004"/>
                  <a:pt x="6229524" y="1915912"/>
                  <a:pt x="6230858" y="1921817"/>
                </a:cubicBezTo>
                <a:cubicBezTo>
                  <a:pt x="6234479" y="1938009"/>
                  <a:pt x="6238857" y="1954202"/>
                  <a:pt x="6240574" y="1970586"/>
                </a:cubicBezTo>
                <a:cubicBezTo>
                  <a:pt x="6242861" y="1990589"/>
                  <a:pt x="6242100" y="2010974"/>
                  <a:pt x="6244004" y="2030977"/>
                </a:cubicBezTo>
                <a:cubicBezTo>
                  <a:pt x="6245147" y="2043835"/>
                  <a:pt x="6247242" y="2056600"/>
                  <a:pt x="6249052" y="2069340"/>
                </a:cubicBezTo>
                <a:lnTo>
                  <a:pt x="6249303" y="2072225"/>
                </a:lnTo>
                <a:lnTo>
                  <a:pt x="6249303" y="2131532"/>
                </a:lnTo>
                <a:lnTo>
                  <a:pt x="6248432" y="2138304"/>
                </a:lnTo>
                <a:cubicBezTo>
                  <a:pt x="6246241" y="2148519"/>
                  <a:pt x="6243623" y="2158712"/>
                  <a:pt x="6241908" y="2168903"/>
                </a:cubicBezTo>
                <a:cubicBezTo>
                  <a:pt x="6237145" y="2197670"/>
                  <a:pt x="6238479" y="2229296"/>
                  <a:pt x="6226286" y="2254633"/>
                </a:cubicBezTo>
                <a:cubicBezTo>
                  <a:pt x="6213332" y="2281683"/>
                  <a:pt x="6207426" y="2307402"/>
                  <a:pt x="6211426" y="2335405"/>
                </a:cubicBezTo>
                <a:cubicBezTo>
                  <a:pt x="6212760" y="2344741"/>
                  <a:pt x="6220762" y="2356744"/>
                  <a:pt x="6228952" y="2360933"/>
                </a:cubicBezTo>
                <a:cubicBezTo>
                  <a:pt x="6247241" y="2370270"/>
                  <a:pt x="6250481" y="2383032"/>
                  <a:pt x="6244193" y="2400369"/>
                </a:cubicBezTo>
                <a:cubicBezTo>
                  <a:pt x="6238857" y="2415420"/>
                  <a:pt x="6236192" y="2433897"/>
                  <a:pt x="6225904" y="2444184"/>
                </a:cubicBezTo>
                <a:cubicBezTo>
                  <a:pt x="6196758" y="2473333"/>
                  <a:pt x="6195806" y="2510483"/>
                  <a:pt x="6187996" y="2546678"/>
                </a:cubicBezTo>
                <a:cubicBezTo>
                  <a:pt x="6183231" y="2568774"/>
                  <a:pt x="6183041" y="2589352"/>
                  <a:pt x="6186279" y="2611450"/>
                </a:cubicBezTo>
                <a:cubicBezTo>
                  <a:pt x="6193518" y="2659455"/>
                  <a:pt x="6183231" y="2706131"/>
                  <a:pt x="6170087" y="2752235"/>
                </a:cubicBezTo>
                <a:cubicBezTo>
                  <a:pt x="6161325" y="2782716"/>
                  <a:pt x="6155990" y="2813958"/>
                  <a:pt x="6147035" y="2844248"/>
                </a:cubicBezTo>
                <a:cubicBezTo>
                  <a:pt x="6140177" y="2866918"/>
                  <a:pt x="6131985" y="2889587"/>
                  <a:pt x="6120937" y="2910353"/>
                </a:cubicBezTo>
                <a:cubicBezTo>
                  <a:pt x="6104743" y="2940455"/>
                  <a:pt x="6080358" y="2966742"/>
                  <a:pt x="6086835" y="3005035"/>
                </a:cubicBezTo>
                <a:cubicBezTo>
                  <a:pt x="6092550" y="3038756"/>
                  <a:pt x="6080550" y="3069235"/>
                  <a:pt x="6069119" y="3100099"/>
                </a:cubicBezTo>
                <a:cubicBezTo>
                  <a:pt x="6060737" y="3122770"/>
                  <a:pt x="6052162" y="3145436"/>
                  <a:pt x="6046828" y="3168870"/>
                </a:cubicBezTo>
                <a:cubicBezTo>
                  <a:pt x="6040542" y="3196686"/>
                  <a:pt x="6043210" y="3228119"/>
                  <a:pt x="6031589" y="3252885"/>
                </a:cubicBezTo>
                <a:cubicBezTo>
                  <a:pt x="6019396" y="3278795"/>
                  <a:pt x="6027588" y="3300319"/>
                  <a:pt x="6031017" y="3323372"/>
                </a:cubicBezTo>
                <a:cubicBezTo>
                  <a:pt x="6036353" y="3360139"/>
                  <a:pt x="6046258" y="3396719"/>
                  <a:pt x="6033685" y="3433866"/>
                </a:cubicBezTo>
                <a:cubicBezTo>
                  <a:pt x="6018444" y="3479015"/>
                  <a:pt x="6002060" y="3523785"/>
                  <a:pt x="5987583" y="3569124"/>
                </a:cubicBezTo>
                <a:cubicBezTo>
                  <a:pt x="5982056" y="3586653"/>
                  <a:pt x="5979770" y="3605509"/>
                  <a:pt x="5977295" y="3623799"/>
                </a:cubicBezTo>
                <a:cubicBezTo>
                  <a:pt x="5975197" y="3641134"/>
                  <a:pt x="5980533" y="3661899"/>
                  <a:pt x="5972533" y="3675238"/>
                </a:cubicBezTo>
                <a:cubicBezTo>
                  <a:pt x="5951958" y="3709529"/>
                  <a:pt x="5941860" y="3744770"/>
                  <a:pt x="5941860" y="3784397"/>
                </a:cubicBezTo>
                <a:cubicBezTo>
                  <a:pt x="5941860" y="3799258"/>
                  <a:pt x="5933287" y="3813737"/>
                  <a:pt x="5931762" y="3828785"/>
                </a:cubicBezTo>
                <a:cubicBezTo>
                  <a:pt x="5929858" y="3849362"/>
                  <a:pt x="5924714" y="3872985"/>
                  <a:pt x="5931955" y="3890891"/>
                </a:cubicBezTo>
                <a:cubicBezTo>
                  <a:pt x="5949100" y="3932993"/>
                  <a:pt x="5934810" y="3967091"/>
                  <a:pt x="5917857" y="4003861"/>
                </a:cubicBezTo>
                <a:cubicBezTo>
                  <a:pt x="5901092" y="4040058"/>
                  <a:pt x="5887757" y="4078159"/>
                  <a:pt x="5876707" y="4116641"/>
                </a:cubicBezTo>
                <a:cubicBezTo>
                  <a:pt x="5872706" y="4131119"/>
                  <a:pt x="5879375" y="4148453"/>
                  <a:pt x="5880708" y="4164458"/>
                </a:cubicBezTo>
                <a:cubicBezTo>
                  <a:pt x="5881089" y="4170174"/>
                  <a:pt x="5881661" y="4176461"/>
                  <a:pt x="5879756" y="4181603"/>
                </a:cubicBezTo>
                <a:cubicBezTo>
                  <a:pt x="5861466" y="4231324"/>
                  <a:pt x="5847560" y="4281810"/>
                  <a:pt x="5857085" y="4335722"/>
                </a:cubicBezTo>
                <a:cubicBezTo>
                  <a:pt x="5858038" y="4340674"/>
                  <a:pt x="5855942" y="4346201"/>
                  <a:pt x="5854608" y="4351154"/>
                </a:cubicBezTo>
                <a:cubicBezTo>
                  <a:pt x="5847751" y="4375349"/>
                  <a:pt x="5836892" y="4398972"/>
                  <a:pt x="5834415" y="4423545"/>
                </a:cubicBezTo>
                <a:cubicBezTo>
                  <a:pt x="5828319" y="4484127"/>
                  <a:pt x="5825841" y="4545086"/>
                  <a:pt x="5821841" y="4606053"/>
                </a:cubicBezTo>
                <a:cubicBezTo>
                  <a:pt x="5821653" y="4609863"/>
                  <a:pt x="5821653" y="4613864"/>
                  <a:pt x="5820317" y="4617291"/>
                </a:cubicBezTo>
                <a:cubicBezTo>
                  <a:pt x="5812125" y="4639772"/>
                  <a:pt x="5814794" y="4659393"/>
                  <a:pt x="5830414" y="4678445"/>
                </a:cubicBezTo>
                <a:cubicBezTo>
                  <a:pt x="5837273" y="4686828"/>
                  <a:pt x="5840892" y="4698258"/>
                  <a:pt x="5844703" y="4708734"/>
                </a:cubicBezTo>
                <a:cubicBezTo>
                  <a:pt x="5850418" y="4724167"/>
                  <a:pt x="5855942" y="4739978"/>
                  <a:pt x="5859562" y="4755980"/>
                </a:cubicBezTo>
                <a:cubicBezTo>
                  <a:pt x="5862991" y="4771793"/>
                  <a:pt x="5867753" y="4788747"/>
                  <a:pt x="5865088" y="4803988"/>
                </a:cubicBezTo>
                <a:cubicBezTo>
                  <a:pt x="5860326" y="4831420"/>
                  <a:pt x="5849657" y="4857522"/>
                  <a:pt x="5842606" y="4884572"/>
                </a:cubicBezTo>
                <a:cubicBezTo>
                  <a:pt x="5840129" y="4893907"/>
                  <a:pt x="5840512" y="4904195"/>
                  <a:pt x="5840321" y="4913909"/>
                </a:cubicBezTo>
                <a:cubicBezTo>
                  <a:pt x="5839750" y="4936201"/>
                  <a:pt x="5845274" y="4959061"/>
                  <a:pt x="5829462" y="4979253"/>
                </a:cubicBezTo>
                <a:cubicBezTo>
                  <a:pt x="5814602" y="4997922"/>
                  <a:pt x="5818983" y="5016785"/>
                  <a:pt x="5830223" y="5036405"/>
                </a:cubicBezTo>
                <a:cubicBezTo>
                  <a:pt x="5838225" y="5050504"/>
                  <a:pt x="5844513" y="5066505"/>
                  <a:pt x="5847560" y="5082317"/>
                </a:cubicBezTo>
                <a:cubicBezTo>
                  <a:pt x="5851752" y="5104036"/>
                  <a:pt x="5853466" y="5125562"/>
                  <a:pt x="5850988" y="5148995"/>
                </a:cubicBezTo>
                <a:cubicBezTo>
                  <a:pt x="5849275" y="5165570"/>
                  <a:pt x="5848512" y="5179097"/>
                  <a:pt x="5838416" y="5192051"/>
                </a:cubicBezTo>
                <a:cubicBezTo>
                  <a:pt x="5836892" y="5194145"/>
                  <a:pt x="5836510" y="5197955"/>
                  <a:pt x="5836703" y="5200813"/>
                </a:cubicBezTo>
                <a:cubicBezTo>
                  <a:pt x="5839941" y="5238343"/>
                  <a:pt x="5838225" y="5275491"/>
                  <a:pt x="5835937" y="5313403"/>
                </a:cubicBezTo>
                <a:cubicBezTo>
                  <a:pt x="5832892" y="5361598"/>
                  <a:pt x="5841844" y="5412276"/>
                  <a:pt x="5873849" y="5453995"/>
                </a:cubicBezTo>
                <a:cubicBezTo>
                  <a:pt x="5878613" y="5460092"/>
                  <a:pt x="5880708" y="5469236"/>
                  <a:pt x="5881852" y="5477239"/>
                </a:cubicBezTo>
                <a:cubicBezTo>
                  <a:pt x="5886804" y="5514957"/>
                  <a:pt x="5890233" y="5552869"/>
                  <a:pt x="5895758" y="5590590"/>
                </a:cubicBezTo>
                <a:cubicBezTo>
                  <a:pt x="5898806" y="5611164"/>
                  <a:pt x="5901474" y="5632691"/>
                  <a:pt x="5909856" y="5651360"/>
                </a:cubicBezTo>
                <a:cubicBezTo>
                  <a:pt x="5918047" y="5669647"/>
                  <a:pt x="5927762" y="5684320"/>
                  <a:pt x="5910618" y="5695178"/>
                </a:cubicBezTo>
                <a:cubicBezTo>
                  <a:pt x="5919762" y="5714607"/>
                  <a:pt x="5927383" y="5731564"/>
                  <a:pt x="5935573" y="5748136"/>
                </a:cubicBezTo>
                <a:cubicBezTo>
                  <a:pt x="5938620" y="5754234"/>
                  <a:pt x="5943575" y="5759378"/>
                  <a:pt x="5946433" y="5765474"/>
                </a:cubicBezTo>
                <a:cubicBezTo>
                  <a:pt x="5949481" y="5771953"/>
                  <a:pt x="5951385" y="5779191"/>
                  <a:pt x="5952911" y="5786239"/>
                </a:cubicBezTo>
                <a:cubicBezTo>
                  <a:pt x="5959768" y="5817674"/>
                  <a:pt x="5966054" y="5849107"/>
                  <a:pt x="5973485" y="5880348"/>
                </a:cubicBezTo>
                <a:cubicBezTo>
                  <a:pt x="5975008" y="5886447"/>
                  <a:pt x="5981104" y="5891590"/>
                  <a:pt x="5985103" y="5897114"/>
                </a:cubicBezTo>
                <a:cubicBezTo>
                  <a:pt x="5987772" y="5900735"/>
                  <a:pt x="5991773" y="5904353"/>
                  <a:pt x="5992345" y="5908355"/>
                </a:cubicBezTo>
                <a:cubicBezTo>
                  <a:pt x="5996917" y="5938836"/>
                  <a:pt x="6002252" y="5969124"/>
                  <a:pt x="6004537" y="5999796"/>
                </a:cubicBezTo>
                <a:cubicBezTo>
                  <a:pt x="6006440" y="6025515"/>
                  <a:pt x="6005871" y="6050282"/>
                  <a:pt x="6039018" y="6056948"/>
                </a:cubicBezTo>
                <a:cubicBezTo>
                  <a:pt x="6044734" y="6058092"/>
                  <a:pt x="6050831" y="6066284"/>
                  <a:pt x="6053687" y="6072569"/>
                </a:cubicBezTo>
                <a:cubicBezTo>
                  <a:pt x="6061879" y="6090477"/>
                  <a:pt x="6067404" y="6109530"/>
                  <a:pt x="6075785" y="6127247"/>
                </a:cubicBezTo>
                <a:cubicBezTo>
                  <a:pt x="6103790" y="6185351"/>
                  <a:pt x="6121508" y="6246121"/>
                  <a:pt x="6118269" y="6311084"/>
                </a:cubicBezTo>
                <a:cubicBezTo>
                  <a:pt x="6117317" y="6331277"/>
                  <a:pt x="6107028" y="6350899"/>
                  <a:pt x="6103217" y="6363664"/>
                </a:cubicBezTo>
                <a:cubicBezTo>
                  <a:pt x="6118269" y="6400429"/>
                  <a:pt x="6132747" y="6431292"/>
                  <a:pt x="6143606" y="6463490"/>
                </a:cubicBezTo>
                <a:cubicBezTo>
                  <a:pt x="6153322" y="6491874"/>
                  <a:pt x="6159418" y="6521593"/>
                  <a:pt x="6166466" y="6550742"/>
                </a:cubicBezTo>
                <a:cubicBezTo>
                  <a:pt x="6169135" y="6561411"/>
                  <a:pt x="6170658" y="6572269"/>
                  <a:pt x="6171993" y="6583128"/>
                </a:cubicBezTo>
                <a:cubicBezTo>
                  <a:pt x="6176183" y="6617036"/>
                  <a:pt x="6166086" y="6652472"/>
                  <a:pt x="6182089" y="6685617"/>
                </a:cubicBezTo>
                <a:cubicBezTo>
                  <a:pt x="6190471" y="6702955"/>
                  <a:pt x="6200567" y="6720103"/>
                  <a:pt x="6204949" y="6738388"/>
                </a:cubicBezTo>
                <a:cubicBezTo>
                  <a:pt x="6209712" y="6758011"/>
                  <a:pt x="6217142" y="6777207"/>
                  <a:pt x="6222453" y="6796804"/>
                </a:cubicBezTo>
                <a:lnTo>
                  <a:pt x="6227224" y="6857457"/>
                </a:lnTo>
                <a:lnTo>
                  <a:pt x="6099985" y="6857457"/>
                </a:lnTo>
                <a:lnTo>
                  <a:pt x="6099985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01367A3-F670-4BD9-9972-F7E97FC22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4000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8C3DB02-606C-40EC-8381-7A29A1ADF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399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0A3881-0510-12E9-AFC3-6ECF3346DE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38" r="10903" b="8920"/>
          <a:stretch/>
        </p:blipFill>
        <p:spPr>
          <a:xfrm>
            <a:off x="4560342" y="384843"/>
            <a:ext cx="874717" cy="9828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987763-0753-25E9-91B4-26EBF8022D3B}"/>
              </a:ext>
            </a:extLst>
          </p:cNvPr>
          <p:cNvSpPr txBox="1"/>
          <p:nvPr/>
        </p:nvSpPr>
        <p:spPr>
          <a:xfrm>
            <a:off x="4620816" y="553092"/>
            <a:ext cx="814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Brush teeth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21D036-D6BE-92B0-4C2E-DF8CC4118C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38" r="10903" b="8920"/>
          <a:stretch/>
        </p:blipFill>
        <p:spPr>
          <a:xfrm>
            <a:off x="4569470" y="1535922"/>
            <a:ext cx="874717" cy="9828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E10834-318C-7DD0-9871-36EDA2B003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38" r="10903" b="8920"/>
          <a:stretch/>
        </p:blipFill>
        <p:spPr>
          <a:xfrm>
            <a:off x="4583923" y="2660511"/>
            <a:ext cx="874717" cy="9828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4552069-E515-8DAE-49A9-5B1CEB07C78A}"/>
              </a:ext>
            </a:extLst>
          </p:cNvPr>
          <p:cNvSpPr txBox="1"/>
          <p:nvPr/>
        </p:nvSpPr>
        <p:spPr>
          <a:xfrm>
            <a:off x="4487126" y="1752514"/>
            <a:ext cx="1059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Get backpack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0B7A72-18C5-71A5-BEDC-399CC928656F}"/>
              </a:ext>
            </a:extLst>
          </p:cNvPr>
          <p:cNvSpPr txBox="1"/>
          <p:nvPr/>
        </p:nvSpPr>
        <p:spPr>
          <a:xfrm>
            <a:off x="4560342" y="2855251"/>
            <a:ext cx="814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Soccer shoes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196318-E6E9-FCEE-33EA-654B584F010D}"/>
              </a:ext>
            </a:extLst>
          </p:cNvPr>
          <p:cNvSpPr txBox="1"/>
          <p:nvPr/>
        </p:nvSpPr>
        <p:spPr>
          <a:xfrm>
            <a:off x="7469831" y="106816"/>
            <a:ext cx="32306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Cueing Notes</a:t>
            </a:r>
          </a:p>
        </p:txBody>
      </p:sp>
    </p:spTree>
    <p:extLst>
      <p:ext uri="{BB962C8B-B14F-4D97-AF65-F5344CB8AC3E}">
        <p14:creationId xmlns:p14="http://schemas.microsoft.com/office/powerpoint/2010/main" val="24645599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310CD-A961-ACF6-F0DD-211BC3F3C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u="sng" dirty="0"/>
              <a:t>Internal Clock Is Missing?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AEA68A-A927-7760-DD62-51CEC122F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633412" cy="44092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accent1"/>
                </a:solidFill>
              </a:rPr>
              <a:t>Substitutes for memory:</a:t>
            </a:r>
            <a:r>
              <a:rPr lang="en-US" sz="36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0CE099-DB34-EF79-3A16-00D655E07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2707" y="3263256"/>
            <a:ext cx="2743324" cy="27763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4AF034-58FE-D988-679B-206E61921625}"/>
              </a:ext>
            </a:extLst>
          </p:cNvPr>
          <p:cNvSpPr txBox="1"/>
          <p:nvPr/>
        </p:nvSpPr>
        <p:spPr>
          <a:xfrm>
            <a:off x="1742872" y="2401482"/>
            <a:ext cx="701200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Watch reminders, timers, stopwatches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FA811A-0E30-BF18-BFEE-09EC7CB7F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381" y="3229510"/>
            <a:ext cx="1863820" cy="281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87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3AD86F-FE82-99FB-AD40-C65AF8B1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2726" y="348865"/>
            <a:ext cx="8852894" cy="877729"/>
          </a:xfrm>
        </p:spPr>
        <p:txBody>
          <a:bodyPr anchor="ctr"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Organize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FC9061C-BFA9-092C-418E-36AF538BC3E8}"/>
              </a:ext>
            </a:extLst>
          </p:cNvPr>
          <p:cNvGraphicFramePr>
            <a:graphicFrameLocks noGrp="1"/>
          </p:cNvGraphicFramePr>
          <p:nvPr/>
        </p:nvGraphicFramePr>
        <p:xfrm>
          <a:off x="801205" y="1862496"/>
          <a:ext cx="10140064" cy="4591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5551">
                  <a:extLst>
                    <a:ext uri="{9D8B030D-6E8A-4147-A177-3AD203B41FA5}">
                      <a16:colId xmlns:a16="http://schemas.microsoft.com/office/drawing/2014/main" val="4100477817"/>
                    </a:ext>
                  </a:extLst>
                </a:gridCol>
                <a:gridCol w="3217614">
                  <a:extLst>
                    <a:ext uri="{9D8B030D-6E8A-4147-A177-3AD203B41FA5}">
                      <a16:colId xmlns:a16="http://schemas.microsoft.com/office/drawing/2014/main" val="3858485819"/>
                    </a:ext>
                  </a:extLst>
                </a:gridCol>
                <a:gridCol w="2124716">
                  <a:extLst>
                    <a:ext uri="{9D8B030D-6E8A-4147-A177-3AD203B41FA5}">
                      <a16:colId xmlns:a16="http://schemas.microsoft.com/office/drawing/2014/main" val="2072876613"/>
                    </a:ext>
                  </a:extLst>
                </a:gridCol>
                <a:gridCol w="2102183">
                  <a:extLst>
                    <a:ext uri="{9D8B030D-6E8A-4147-A177-3AD203B41FA5}">
                      <a16:colId xmlns:a16="http://schemas.microsoft.com/office/drawing/2014/main" val="3539171060"/>
                    </a:ext>
                  </a:extLst>
                </a:gridCol>
              </a:tblGrid>
              <a:tr h="865659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Work for…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Break options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Break for…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Remember to come back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5095637"/>
                  </a:ext>
                </a:extLst>
              </a:tr>
              <a:tr h="372610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___  minutes</a:t>
                      </a:r>
                    </a:p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(Based on student’s pattern and the  difficulty of the task)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___minutes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Use a Timer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939589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5AD2349A-5E74-F5CE-9731-1A821B9AE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7809" y="3848790"/>
            <a:ext cx="1122307" cy="11817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38BB0B-663C-888E-9755-C2BA6C396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559" y="142052"/>
            <a:ext cx="3152097" cy="12913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871C6C-A184-7510-E8C3-032DF827B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4595" y="2889376"/>
            <a:ext cx="2409825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51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0131F1-C6EE-E5B9-D021-C40E1EE31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3538" y="1533188"/>
            <a:ext cx="4087306" cy="75281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5400" b="1" u="sng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5400" b="1" u="sng" dirty="0">
                <a:solidFill>
                  <a:schemeClr val="accent2">
                    <a:lumMod val="75000"/>
                  </a:schemeClr>
                </a:solidFill>
              </a:rPr>
              <a:t>We Organize</a:t>
            </a:r>
            <a:b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</a:br>
            <a:endParaRPr lang="en-US" sz="5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EF1464-3F48-4F77-E626-4C4FE5F113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84" r="8395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5C86E9-5D9F-2D81-677A-6532B06B4820}"/>
              </a:ext>
            </a:extLst>
          </p:cNvPr>
          <p:cNvSpPr txBox="1"/>
          <p:nvPr/>
        </p:nvSpPr>
        <p:spPr>
          <a:xfrm>
            <a:off x="7808992" y="2286000"/>
            <a:ext cx="25362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Things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49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AD8D34-CC99-3E62-D299-62C1E45ECF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021" r="1" b="16245"/>
          <a:stretch/>
        </p:blipFill>
        <p:spPr>
          <a:xfrm>
            <a:off x="-3049" y="10"/>
            <a:ext cx="1219199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A358F06-67B7-9391-27FA-03AB201EC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654" y="4733925"/>
            <a:ext cx="10750591" cy="753698"/>
          </a:xfrm>
          <a:solidFill>
            <a:schemeClr val="bg2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</a:rPr>
              <a:t>How do you clean a messy closet?</a:t>
            </a:r>
          </a:p>
        </p:txBody>
      </p:sp>
    </p:spTree>
    <p:extLst>
      <p:ext uri="{BB962C8B-B14F-4D97-AF65-F5344CB8AC3E}">
        <p14:creationId xmlns:p14="http://schemas.microsoft.com/office/powerpoint/2010/main" val="21346313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7ED896-E2AF-5798-7B55-EC8B7D241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9" y="856180"/>
            <a:ext cx="5096249" cy="1128068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Simple &amp; Consistent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CE814-107C-474D-9403-5CC74595F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b="1" dirty="0"/>
              <a:t>Give everything a well-defined home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</a:t>
            </a:r>
            <a:r>
              <a:rPr lang="en-US" dirty="0">
                <a:solidFill>
                  <a:srgbClr val="548235"/>
                </a:solidFill>
              </a:rPr>
              <a:t>Labeled bins and drawers</a:t>
            </a:r>
          </a:p>
          <a:p>
            <a:pPr marL="0" indent="0">
              <a:buNone/>
            </a:pPr>
            <a:endParaRPr lang="en-US" dirty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70C0"/>
                </a:solidFill>
              </a:rPr>
              <a:t> Color-coded containers</a:t>
            </a:r>
          </a:p>
          <a:p>
            <a:endParaRPr lang="en-US" sz="20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2419D1-DFF9-C80D-5FBD-AB91F7EDA4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49" b="1886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7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9AA68A-BAC7-B2D1-51E7-63D869590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740" y="1100230"/>
            <a:ext cx="3388085" cy="3090769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Organization involves:</a:t>
            </a:r>
            <a:br>
              <a:rPr lang="en-US" sz="4000" dirty="0">
                <a:solidFill>
                  <a:srgbClr val="FFFFFF"/>
                </a:solidFill>
              </a:rPr>
            </a:b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* S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eeing </a:t>
            </a:r>
            <a:r>
              <a:rPr lang="en-US" sz="4000" dirty="0">
                <a:solidFill>
                  <a:srgbClr val="FFFFFF"/>
                </a:solidFill>
              </a:rPr>
              <a:t>p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atterns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* M</a:t>
            </a:r>
            <a:r>
              <a:rPr lang="en-US" sz="4000" dirty="0">
                <a:solidFill>
                  <a:srgbClr val="FFFFFF"/>
                </a:solidFill>
              </a:rPr>
              <a:t>aking choices</a:t>
            </a:r>
            <a:br>
              <a:rPr lang="en-US" sz="4000" dirty="0">
                <a:solidFill>
                  <a:srgbClr val="FFFFFF"/>
                </a:solidFill>
              </a:rPr>
            </a:b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* Forming habits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220CE5-3843-05AC-9A1D-88F263D61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399" y="478712"/>
            <a:ext cx="3242962" cy="17876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60D003-30EC-3E7A-1CC4-28652680212C}"/>
              </a:ext>
            </a:extLst>
          </p:cNvPr>
          <p:cNvSpPr txBox="1"/>
          <p:nvPr/>
        </p:nvSpPr>
        <p:spPr>
          <a:xfrm>
            <a:off x="8507794" y="1056007"/>
            <a:ext cx="2723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Organize my stuff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484E77-6335-EF84-95B7-19B61EEA8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076" y="4830285"/>
            <a:ext cx="3285487" cy="17876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C0DD9C-70BB-6D28-C2AD-AE8917641A4D}"/>
              </a:ext>
            </a:extLst>
          </p:cNvPr>
          <p:cNvSpPr txBox="1"/>
          <p:nvPr/>
        </p:nvSpPr>
        <p:spPr>
          <a:xfrm>
            <a:off x="8507794" y="3176299"/>
            <a:ext cx="27295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Organize my time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DABE7C-0F8A-2AC1-93D9-534919E03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4399" y="2645614"/>
            <a:ext cx="3282845" cy="17830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3F38A30-2106-3617-7BEA-2F06DF97FDFE}"/>
              </a:ext>
            </a:extLst>
          </p:cNvPr>
          <p:cNvSpPr txBox="1"/>
          <p:nvPr/>
        </p:nvSpPr>
        <p:spPr>
          <a:xfrm>
            <a:off x="8510897" y="5378115"/>
            <a:ext cx="2824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Organize my ideas</a:t>
            </a:r>
          </a:p>
        </p:txBody>
      </p:sp>
    </p:spTree>
    <p:extLst>
      <p:ext uri="{BB962C8B-B14F-4D97-AF65-F5344CB8AC3E}">
        <p14:creationId xmlns:p14="http://schemas.microsoft.com/office/powerpoint/2010/main" val="7919585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ED896-E2AF-5798-7B55-EC8B7D241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39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 Keep It Simple &amp; Consistent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CE814-107C-474D-9403-5CC74595F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120" y="1604807"/>
            <a:ext cx="4382729" cy="46516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For Young Students…</a:t>
            </a:r>
          </a:p>
          <a:p>
            <a:pPr marL="0" indent="0">
              <a:buNone/>
            </a:pPr>
            <a:endParaRPr lang="en-US" sz="10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Clean-up one category at a time </a:t>
            </a:r>
            <a:r>
              <a:rPr lang="en-US" sz="2000" dirty="0"/>
              <a:t>(books, papers, blocks,…)</a:t>
            </a:r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endParaRPr lang="en-US" sz="11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Daily, predictable routines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C1C8EB-40B7-16F2-C559-3C209F338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381" y="1204524"/>
            <a:ext cx="6149873" cy="5471634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641625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ED896-E2AF-5798-7B55-EC8B7D241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</a:rPr>
              <a:t>Elementary: Add Categorization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CE814-107C-474D-9403-5CC74595F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9800" y="1604808"/>
            <a:ext cx="472056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Students learn to sort </a:t>
            </a:r>
          </a:p>
          <a:p>
            <a:pPr lvl="1"/>
            <a:r>
              <a:rPr lang="en-US" sz="3200" dirty="0"/>
              <a:t>By color</a:t>
            </a:r>
          </a:p>
          <a:p>
            <a:pPr lvl="1"/>
            <a:r>
              <a:rPr lang="en-US" sz="3200" dirty="0"/>
              <a:t>By size</a:t>
            </a:r>
          </a:p>
          <a:p>
            <a:pPr lvl="1"/>
            <a:r>
              <a:rPr lang="en-US" sz="3200" dirty="0"/>
              <a:t>By function</a:t>
            </a:r>
          </a:p>
          <a:p>
            <a:pPr lvl="1"/>
            <a:endParaRPr lang="en-US" sz="3200" dirty="0"/>
          </a:p>
          <a:p>
            <a:pPr lvl="1"/>
            <a:endParaRPr lang="en-US" sz="3200" dirty="0"/>
          </a:p>
          <a:p>
            <a:pPr marL="0" indent="0">
              <a:buNone/>
            </a:pPr>
            <a:r>
              <a:rPr lang="en-US" sz="3600" dirty="0"/>
              <a:t>Play “Name this group” or “What doesn’t fit”</a:t>
            </a:r>
          </a:p>
          <a:p>
            <a:endParaRPr lang="en-US" sz="3600" dirty="0"/>
          </a:p>
          <a:p>
            <a:endParaRPr lang="en-US" sz="3600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35B01B-EFC0-8FD8-5032-18EE458DD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349" y="1604808"/>
            <a:ext cx="4384960" cy="210117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6E61B4-D1E2-2F91-BC4D-85CFB730C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348" y="3922916"/>
            <a:ext cx="4384959" cy="262912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130632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C7B545-21A8-C02A-ABD0-FCF97BE271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10" r="14205" b="-1"/>
          <a:stretch/>
        </p:blipFill>
        <p:spPr>
          <a:xfrm>
            <a:off x="1" y="10"/>
            <a:ext cx="732965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95CE9C-2E1B-1459-4DD7-4F940DA39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6442" y="119319"/>
            <a:ext cx="4728411" cy="189991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For 10 +    </a:t>
            </a:r>
            <a:br>
              <a:rPr lang="en-US" sz="3600" b="1" dirty="0"/>
            </a:br>
            <a:r>
              <a:rPr lang="en-US" sz="4800" b="1" u="sng" dirty="0">
                <a:solidFill>
                  <a:srgbClr val="0099CC"/>
                </a:solidFill>
              </a:rPr>
              <a:t>Create The System</a:t>
            </a:r>
            <a:r>
              <a:rPr lang="en-US" sz="3600" b="1" u="sng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C257C-6A89-0F2F-09CD-1D38EABF1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7574" y="2383277"/>
            <a:ext cx="4338537" cy="4041586"/>
          </a:xfrm>
        </p:spPr>
        <p:txBody>
          <a:bodyPr>
            <a:normAutofit/>
          </a:bodyPr>
          <a:lstStyle/>
          <a:p>
            <a:r>
              <a:rPr lang="en-US" sz="4400" dirty="0"/>
              <a:t>Create and explain their rule for sorting and  categorizing.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1531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Title 3">
            <a:extLst>
              <a:ext uri="{FF2B5EF4-FFF2-40B4-BE49-F238E27FC236}">
                <a16:creationId xmlns:a16="http://schemas.microsoft.com/office/drawing/2014/main" id="{1E40720F-8242-026C-9D58-24BFE8EFF70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05000" y="2130426"/>
            <a:ext cx="8458200" cy="1470025"/>
          </a:xfrm>
        </p:spPr>
        <p:txBody>
          <a:bodyPr/>
          <a:lstStyle/>
          <a:p>
            <a:pPr eaLnBrk="1" hangingPunct="1"/>
            <a:r>
              <a:rPr lang="en-US" altLang="en-US" sz="5400" b="1">
                <a:solidFill>
                  <a:srgbClr val="FFFF00"/>
                </a:solidFill>
              </a:rPr>
              <a:t>Teaching </a:t>
            </a:r>
            <a:br>
              <a:rPr lang="en-US" altLang="en-US" sz="5400" b="1">
                <a:solidFill>
                  <a:srgbClr val="FFFF00"/>
                </a:solidFill>
              </a:rPr>
            </a:br>
            <a:r>
              <a:rPr lang="en-US" altLang="en-US" sz="5400" b="1">
                <a:solidFill>
                  <a:srgbClr val="FFFF00"/>
                </a:solidFill>
              </a:rPr>
              <a:t>Sorting and Categorizing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Title 3">
            <a:extLst>
              <a:ext uri="{FF2B5EF4-FFF2-40B4-BE49-F238E27FC236}">
                <a16:creationId xmlns:a16="http://schemas.microsoft.com/office/drawing/2014/main" id="{77B38986-5FF8-D773-4808-B73C244585B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47532" y="1293779"/>
            <a:ext cx="9994528" cy="1470025"/>
          </a:xfrm>
        </p:spPr>
        <p:txBody>
          <a:bodyPr/>
          <a:lstStyle/>
          <a:p>
            <a:pPr algn="l" eaLnBrk="1" hangingPunct="1"/>
            <a:br>
              <a:rPr lang="en-US" altLang="en-US" sz="5400" b="1" dirty="0">
                <a:solidFill>
                  <a:srgbClr val="FFFF00"/>
                </a:solidFill>
              </a:rPr>
            </a:br>
            <a:r>
              <a:rPr lang="en-US" altLang="en-US" sz="2800" b="1" dirty="0">
                <a:solidFill>
                  <a:srgbClr val="FFFF00"/>
                </a:solidFill>
              </a:rPr>
              <a:t>1. Divide students into groups and give each group 8 or 9 things </a:t>
            </a:r>
            <a:br>
              <a:rPr lang="en-US" altLang="en-US" sz="2800" b="1" dirty="0">
                <a:solidFill>
                  <a:srgbClr val="FFFF00"/>
                </a:solidFill>
              </a:rPr>
            </a:br>
            <a:r>
              <a:rPr lang="en-US" altLang="en-US" sz="2800" b="1" dirty="0">
                <a:solidFill>
                  <a:srgbClr val="FFFF00"/>
                </a:solidFill>
              </a:rPr>
              <a:t>    to sort into three categories.</a:t>
            </a:r>
            <a:br>
              <a:rPr lang="en-US" altLang="en-US" sz="5400" b="1" dirty="0">
                <a:solidFill>
                  <a:srgbClr val="FFFF00"/>
                </a:solidFill>
              </a:rPr>
            </a:br>
            <a:endParaRPr lang="en-US" altLang="en-US" sz="5400" b="1" dirty="0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F90CED-01A3-6AA8-3E08-91F78D7A4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531" y="2721690"/>
            <a:ext cx="101209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Ask the groups to write their “rules for sorting” (categories) on a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slip of paper.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628C75-C92E-5039-AA51-CFAA5893D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530" y="3910689"/>
            <a:ext cx="1031554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3. Have the groups change tables and guess the three rules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(categories) created by the original team.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(Answers are sealed &amp; on the table)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4. Then rearrange the items into three 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new groups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(categories)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for the original group to figure out.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5EA5D5-8C7E-A64B-384A-3824C0D22CD9}"/>
              </a:ext>
            </a:extLst>
          </p:cNvPr>
          <p:cNvSpPr txBox="1"/>
          <p:nvPr/>
        </p:nvSpPr>
        <p:spPr>
          <a:xfrm>
            <a:off x="647530" y="564200"/>
            <a:ext cx="9877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The Sorting Game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E88D84-0EA8-7DCA-A7AD-4A37D19A3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24153">
            <a:off x="10906922" y="2476216"/>
            <a:ext cx="858982" cy="11335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5959D4-7F8E-7EE7-72BF-143DD4FD1E77}"/>
              </a:ext>
            </a:extLst>
          </p:cNvPr>
          <p:cNvSpPr txBox="1"/>
          <p:nvPr/>
        </p:nvSpPr>
        <p:spPr>
          <a:xfrm rot="1239386">
            <a:off x="10149318" y="3587523"/>
            <a:ext cx="1709078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Things used in the kitchen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74EC8C-E826-18B6-E43B-BC1A4F4ED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687" y="3282390"/>
            <a:ext cx="520099" cy="5108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53A87A-C763-3731-CBA9-B5000F77C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6619" y="3282389"/>
            <a:ext cx="491392" cy="5108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7108D7-3BAC-BC7B-1396-3F3AEA802C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0844" y="3282389"/>
            <a:ext cx="444756" cy="5108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C9AE66-9B51-CBF9-B033-7EC194A5A479}"/>
              </a:ext>
            </a:extLst>
          </p:cNvPr>
          <p:cNvSpPr txBox="1"/>
          <p:nvPr/>
        </p:nvSpPr>
        <p:spPr>
          <a:xfrm>
            <a:off x="5218533" y="3297968"/>
            <a:ext cx="2480231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Things that begin with 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1506" grpId="0"/>
      <p:bldP spid="3" grpId="0"/>
      <p:bldP spid="3" grpId="1"/>
      <p:bldP spid="5" grpId="0"/>
      <p:bldP spid="5" grpId="1"/>
      <p:bldP spid="9" grpId="0" animBg="1"/>
      <p:bldP spid="1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0FD2A-F977-11C6-2648-F43757207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Arrange these items into three categories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7362EA-30A7-BB0E-0B0A-07D7A12216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2673" y="1757679"/>
            <a:ext cx="767609" cy="122548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2CD8C4-6419-B292-03D6-BB0BA20FD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509" y="1772919"/>
            <a:ext cx="1235568" cy="12254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981F43-0C70-BC4D-B858-8E451BF46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6304" y="1757679"/>
            <a:ext cx="1094810" cy="12564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65F7BC-8700-438E-DB4E-A7616B000A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7249" y="3420192"/>
            <a:ext cx="1324788" cy="8140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60119D-D743-D050-37CF-B23D98C29A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8044" y="3286168"/>
            <a:ext cx="1112616" cy="10821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3A54E53-BC2D-6571-A83D-EB54CF27B2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455" y="4603389"/>
            <a:ext cx="1324788" cy="11069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C8D484C-E434-F34B-6D77-712CF039C5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4019" y="4567282"/>
            <a:ext cx="1127858" cy="11430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F532605-99D7-2BC9-5191-D755BAAD86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7400" y="4603389"/>
            <a:ext cx="1112617" cy="11873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230205-7553-79DF-F013-425806CC24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4290" y="3508467"/>
            <a:ext cx="1326658" cy="54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788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0FD2A-F977-11C6-2648-F43757207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Arrange these items into three categories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7362EA-30A7-BB0E-0B0A-07D7A12216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6807" y="3159870"/>
            <a:ext cx="767609" cy="122548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2CD8C4-6419-B292-03D6-BB0BA20FD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432" y="2547130"/>
            <a:ext cx="1235568" cy="12254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981F43-0C70-BC4D-B858-8E451BF46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8109" y="2950907"/>
            <a:ext cx="1094810" cy="12564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65F7BC-8700-438E-DB4E-A7616B000A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1987" y="4140217"/>
            <a:ext cx="1324788" cy="8140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60119D-D743-D050-37CF-B23D98C29A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7031" y="5319597"/>
            <a:ext cx="1112616" cy="10821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3A54E53-BC2D-6571-A83D-EB54CF27B2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8131" y="4606814"/>
            <a:ext cx="1324788" cy="11069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C8D484C-E434-F34B-6D77-712CF039C5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0560" y="3668512"/>
            <a:ext cx="1127858" cy="11430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F532605-99D7-2BC9-5191-D755BAAD86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0386" y="5120117"/>
            <a:ext cx="1112617" cy="11873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4FACBE-B0C7-04A8-3263-9257B8066800}"/>
              </a:ext>
            </a:extLst>
          </p:cNvPr>
          <p:cNvSpPr txBox="1"/>
          <p:nvPr/>
        </p:nvSpPr>
        <p:spPr>
          <a:xfrm>
            <a:off x="792201" y="1812122"/>
            <a:ext cx="2661920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Things you could find in a purse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D9C168-40A0-7FFF-F9B0-1E1D843EC3A9}"/>
              </a:ext>
            </a:extLst>
          </p:cNvPr>
          <p:cNvSpPr txBox="1"/>
          <p:nvPr/>
        </p:nvSpPr>
        <p:spPr>
          <a:xfrm>
            <a:off x="5067107" y="1717859"/>
            <a:ext cx="1028893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Toys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F3A4B4-894D-3477-69B5-85B826B732BD}"/>
              </a:ext>
            </a:extLst>
          </p:cNvPr>
          <p:cNvSpPr txBox="1"/>
          <p:nvPr/>
        </p:nvSpPr>
        <p:spPr>
          <a:xfrm>
            <a:off x="8290560" y="1786942"/>
            <a:ext cx="2672359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Things that are or have been alive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D346E6-8E62-0EB3-9153-AF9422AC10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6256" y="5105526"/>
            <a:ext cx="1436127" cy="59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053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0FD2A-F977-11C6-2648-F43757207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Arrange these items into three categories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7362EA-30A7-BB0E-0B0A-07D7A12216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80843" y="2816259"/>
            <a:ext cx="767609" cy="122548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2CD8C4-6419-B292-03D6-BB0BA20FD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862" y="4912553"/>
            <a:ext cx="1235568" cy="12254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981F43-0C70-BC4D-B858-8E451BF46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834" y="2412088"/>
            <a:ext cx="1094810" cy="12564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65F7BC-8700-438E-DB4E-A7616B000A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9853" y="4149927"/>
            <a:ext cx="1324788" cy="8140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60119D-D743-D050-37CF-B23D98C29A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6959" y="3779987"/>
            <a:ext cx="1112616" cy="10821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3A54E53-BC2D-6571-A83D-EB54CF27B2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1100" y="3563006"/>
            <a:ext cx="1324788" cy="11069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C8D484C-E434-F34B-6D77-712CF039C5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1717" y="2408206"/>
            <a:ext cx="1127858" cy="11430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F532605-99D7-2BC9-5191-D755BAAD86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2201" y="3755248"/>
            <a:ext cx="1112617" cy="11873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4FACBE-B0C7-04A8-3263-9257B8066800}"/>
              </a:ext>
            </a:extLst>
          </p:cNvPr>
          <p:cNvSpPr txBox="1"/>
          <p:nvPr/>
        </p:nvSpPr>
        <p:spPr>
          <a:xfrm>
            <a:off x="792201" y="1533192"/>
            <a:ext cx="2661920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Things that are used for market day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D9C168-40A0-7FFF-F9B0-1E1D843EC3A9}"/>
              </a:ext>
            </a:extLst>
          </p:cNvPr>
          <p:cNvSpPr txBox="1"/>
          <p:nvPr/>
        </p:nvSpPr>
        <p:spPr>
          <a:xfrm>
            <a:off x="5067107" y="1717859"/>
            <a:ext cx="1382331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Animals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F3A4B4-894D-3477-69B5-85B826B732BD}"/>
              </a:ext>
            </a:extLst>
          </p:cNvPr>
          <p:cNvSpPr txBox="1"/>
          <p:nvPr/>
        </p:nvSpPr>
        <p:spPr>
          <a:xfrm>
            <a:off x="8290560" y="1786942"/>
            <a:ext cx="2672359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Thing that we use to drive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B2CAF2-D339-35A3-0A2B-5C5D75DBF7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72610" y="5180015"/>
            <a:ext cx="1534622" cy="63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9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6E964F-B4A7-1719-7B84-191C4580C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70"/>
            <a:ext cx="4368602" cy="1344258"/>
          </a:xfrm>
        </p:spPr>
        <p:txBody>
          <a:bodyPr anchor="b">
            <a:normAutofit/>
          </a:bodyPr>
          <a:lstStyle/>
          <a:p>
            <a:pPr algn="ctr"/>
            <a:r>
              <a:rPr lang="en-US" sz="6000" b="1" dirty="0"/>
              <a:t>Decluttering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15E71-34AC-ABB4-5480-86B641DD7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5197"/>
            <a:ext cx="4561185" cy="3984314"/>
          </a:xfrm>
        </p:spPr>
        <p:txBody>
          <a:bodyPr>
            <a:normAutofit/>
          </a:bodyPr>
          <a:lstStyle/>
          <a:p>
            <a:r>
              <a:rPr lang="en-US" sz="3600" dirty="0"/>
              <a:t>If you cannot see the patterns of sorting and classifying, your backpack will look like this.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FD63BC-56B6-33C1-94D8-A5C87507E0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60"/>
          <a:stretch/>
        </p:blipFill>
        <p:spPr>
          <a:xfrm>
            <a:off x="5648762" y="21567"/>
            <a:ext cx="654171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361379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E964F-B4A7-1719-7B84-191C4580C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70"/>
            <a:ext cx="4368602" cy="1344258"/>
          </a:xfrm>
        </p:spPr>
        <p:txBody>
          <a:bodyPr anchor="b">
            <a:normAutofit/>
          </a:bodyPr>
          <a:lstStyle/>
          <a:p>
            <a:pPr algn="ctr"/>
            <a:r>
              <a:rPr lang="en-US" sz="6000" b="1" dirty="0"/>
              <a:t>Declutter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15E71-34AC-ABB4-5480-86B641DD7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238269"/>
            <a:ext cx="4561185" cy="3984314"/>
          </a:xfrm>
        </p:spPr>
        <p:txBody>
          <a:bodyPr>
            <a:normAutofit/>
          </a:bodyPr>
          <a:lstStyle/>
          <a:p>
            <a:r>
              <a:rPr lang="en-US" sz="3600" dirty="0"/>
              <a:t>The more stuff you have to manage, the more stressful and difficult it is to be organized.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FD63BC-56B6-33C1-94D8-A5C87507E0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60"/>
          <a:stretch/>
        </p:blipFill>
        <p:spPr>
          <a:xfrm>
            <a:off x="5648762" y="21567"/>
            <a:ext cx="654171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6901C1-8C13-8F61-988F-0D6F18547358}"/>
              </a:ext>
            </a:extLst>
          </p:cNvPr>
          <p:cNvSpPr txBox="1"/>
          <p:nvPr/>
        </p:nvSpPr>
        <p:spPr>
          <a:xfrm>
            <a:off x="2377440" y="5298447"/>
            <a:ext cx="2155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Pareto Principle</a:t>
            </a:r>
          </a:p>
        </p:txBody>
      </p:sp>
    </p:spTree>
    <p:extLst>
      <p:ext uri="{BB962C8B-B14F-4D97-AF65-F5344CB8AC3E}">
        <p14:creationId xmlns:p14="http://schemas.microsoft.com/office/powerpoint/2010/main" val="343930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6DBB9B-649C-6E49-FBF5-C77D04F220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81"/>
          <a:stretch/>
        </p:blipFill>
        <p:spPr>
          <a:xfrm>
            <a:off x="-219075" y="10"/>
            <a:ext cx="9014159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276305-545E-D3C1-3023-DDE063555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6682" y="129283"/>
            <a:ext cx="5772150" cy="1899912"/>
          </a:xfrm>
        </p:spPr>
        <p:txBody>
          <a:bodyPr>
            <a:normAutofit/>
          </a:bodyPr>
          <a:lstStyle/>
          <a:p>
            <a:r>
              <a:rPr lang="en-US" sz="4000" b="1" dirty="0"/>
              <a:t>Organization Allows Us To…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D97DF6-446F-135E-E905-7F762C55D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9580" y="1899788"/>
            <a:ext cx="4630884" cy="44408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1. Feel more in control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2. Make better decisions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    and predictions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3. Be more productive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4. Experience less stress and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    have fewer meltdowns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4F083C-95BE-AE50-FED2-5BF0950C5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1141" y="5290829"/>
            <a:ext cx="481565" cy="8452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61A2A3-2853-8120-DB5D-AE288479140C}"/>
              </a:ext>
            </a:extLst>
          </p:cNvPr>
          <p:cNvSpPr txBox="1"/>
          <p:nvPr/>
        </p:nvSpPr>
        <p:spPr>
          <a:xfrm>
            <a:off x="8752479" y="6136105"/>
            <a:ext cx="19287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2A2A2A"/>
                </a:solidFill>
                <a:effectLst/>
                <a:highlight>
                  <a:srgbClr val="FFFFFF"/>
                </a:highlight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Dr Joel I. Kimmel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279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E964F-B4A7-1719-7B84-191C4580C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448" y="493295"/>
            <a:ext cx="6626994" cy="860760"/>
          </a:xfrm>
        </p:spPr>
        <p:txBody>
          <a:bodyPr anchor="b">
            <a:normAutofit/>
          </a:bodyPr>
          <a:lstStyle/>
          <a:p>
            <a:r>
              <a:rPr lang="en-US" b="1" dirty="0"/>
              <a:t>Apply the Pareto Principle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15E71-34AC-ABB4-5480-86B641DD7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448" y="1706074"/>
            <a:ext cx="6176450" cy="4658631"/>
          </a:xfrm>
        </p:spPr>
        <p:txBody>
          <a:bodyPr>
            <a:normAutofit fontScale="77500" lnSpcReduction="2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900" dirty="0"/>
              <a:t>Take</a:t>
            </a:r>
            <a:r>
              <a:rPr lang="en-US" sz="3900" b="1" dirty="0"/>
              <a:t> everything </a:t>
            </a:r>
            <a:r>
              <a:rPr lang="en-US" sz="3900" dirty="0"/>
              <a:t>out</a:t>
            </a:r>
          </a:p>
          <a:p>
            <a:pPr marL="0" indent="0">
              <a:buNone/>
            </a:pPr>
            <a:endParaRPr lang="en-US" sz="2200" dirty="0"/>
          </a:p>
          <a:p>
            <a:pPr marL="742950" indent="-742950">
              <a:buFont typeface="+mj-lt"/>
              <a:buAutoNum type="arabicPeriod" startAt="2"/>
            </a:pPr>
            <a:r>
              <a:rPr lang="en-US" sz="3900" dirty="0"/>
              <a:t>Sort </a:t>
            </a:r>
          </a:p>
          <a:p>
            <a:pPr lvl="2"/>
            <a:r>
              <a:rPr lang="en-US" sz="3300" dirty="0"/>
              <a:t>Things I need/ Things I do not need</a:t>
            </a:r>
          </a:p>
          <a:p>
            <a:pPr lvl="2"/>
            <a:r>
              <a:rPr lang="en-US" sz="3300" dirty="0"/>
              <a:t>Big things/small things</a:t>
            </a:r>
          </a:p>
          <a:p>
            <a:pPr lvl="2"/>
            <a:r>
              <a:rPr lang="en-US" sz="3300" dirty="0"/>
              <a:t>Science/</a:t>
            </a:r>
            <a:r>
              <a:rPr lang="en-US" sz="3300" dirty="0" err="1"/>
              <a:t>Soc.studies</a:t>
            </a:r>
            <a:r>
              <a:rPr lang="en-US" sz="3300" dirty="0"/>
              <a:t>/LA …</a:t>
            </a:r>
          </a:p>
          <a:p>
            <a:pPr lvl="2"/>
            <a:r>
              <a:rPr lang="en-US" sz="3300" dirty="0"/>
              <a:t>Tools</a:t>
            </a:r>
          </a:p>
          <a:p>
            <a:pPr lvl="2"/>
            <a:r>
              <a:rPr lang="en-US" sz="3300" dirty="0"/>
              <a:t>Papers I am working on </a:t>
            </a:r>
          </a:p>
          <a:p>
            <a:pPr marL="1428750" lvl="2" indent="-514350">
              <a:buFont typeface="+mj-lt"/>
              <a:buAutoNum type="arabicPeriod"/>
            </a:pPr>
            <a:endParaRPr lang="en-US" sz="3300" dirty="0"/>
          </a:p>
          <a:p>
            <a:pPr marL="0" indent="0">
              <a:buNone/>
            </a:pPr>
            <a:endParaRPr lang="en-US" sz="100" dirty="0"/>
          </a:p>
          <a:p>
            <a:pPr marL="514350" indent="-514350">
              <a:buFont typeface="+mj-lt"/>
              <a:buAutoNum type="arabicPeriod" startAt="3"/>
            </a:pPr>
            <a:r>
              <a:rPr lang="en-US" sz="3900" u="sng" dirty="0"/>
              <a:t>Do not put anything back that you don’t really need to carry around</a:t>
            </a:r>
          </a:p>
          <a:p>
            <a:pPr lvl="2"/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FD63BC-56B6-33C1-94D8-A5C87507E0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60"/>
          <a:stretch/>
        </p:blipFill>
        <p:spPr>
          <a:xfrm>
            <a:off x="6713621" y="9738"/>
            <a:ext cx="5476856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3488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0131F1-C6EE-E5B9-D021-C40E1EE31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868" y="3117684"/>
            <a:ext cx="6237728" cy="266230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b="1" u="sng" dirty="0">
                <a:solidFill>
                  <a:schemeClr val="accent2">
                    <a:lumMod val="75000"/>
                  </a:schemeClr>
                </a:solidFill>
              </a:rPr>
              <a:t>Josh Needs To Organize</a:t>
            </a:r>
            <a:b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5400" dirty="0"/>
              <a:t>	</a:t>
            </a:r>
            <a:br>
              <a:rPr lang="en-US" sz="5400" dirty="0"/>
            </a:br>
            <a:br>
              <a:rPr lang="en-US" sz="5400" dirty="0"/>
            </a:br>
            <a:r>
              <a:rPr lang="en-US" sz="5400" dirty="0"/>
              <a:t>		</a:t>
            </a:r>
            <a:r>
              <a:rPr lang="en-US" sz="5300" dirty="0">
                <a:latin typeface="+mn-lt"/>
              </a:rPr>
              <a:t>- </a:t>
            </a:r>
            <a:r>
              <a:rPr lang="en-US" sz="5300" dirty="0">
                <a:latin typeface="+mn-lt"/>
                <a:ea typeface="+mn-ea"/>
                <a:cs typeface="+mn-cs"/>
              </a:rPr>
              <a:t>Things</a:t>
            </a:r>
            <a:br>
              <a:rPr lang="en-US" sz="5400" dirty="0"/>
            </a:br>
            <a:br>
              <a:rPr lang="en-US" sz="5400" dirty="0"/>
            </a:br>
            <a:br>
              <a:rPr lang="en-US" sz="5400" dirty="0"/>
            </a:br>
            <a:endParaRPr lang="en-US" sz="5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87657A-347A-2CBB-B091-1A8A07A22C13}"/>
              </a:ext>
            </a:extLst>
          </p:cNvPr>
          <p:cNvSpPr txBox="1"/>
          <p:nvPr/>
        </p:nvSpPr>
        <p:spPr>
          <a:xfrm>
            <a:off x="7316750" y="3814839"/>
            <a:ext cx="232948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Ideas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6D8864-DBCF-F9A0-65EA-8EB066A16D36}"/>
              </a:ext>
            </a:extLst>
          </p:cNvPr>
          <p:cNvSpPr txBox="1"/>
          <p:nvPr/>
        </p:nvSpPr>
        <p:spPr>
          <a:xfrm>
            <a:off x="7405594" y="1771459"/>
            <a:ext cx="17524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Time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039CA4-97C4-1947-2CF4-D9D5BF7DF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03" y="162129"/>
            <a:ext cx="5357036" cy="652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8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29F1A27-4C1F-4379-AE83-A6AF127E378C}"/>
              </a:ext>
            </a:extLst>
          </p:cNvPr>
          <p:cNvSpPr/>
          <p:nvPr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8" rIns="91422" bIns="45718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Silver and Strong, Thoughtful Classroom</a:t>
            </a:r>
          </a:p>
        </p:txBody>
      </p:sp>
      <p:sp>
        <p:nvSpPr>
          <p:cNvPr id="110597" name="Slide Number Placeholder 4">
            <a:extLst>
              <a:ext uri="{FF2B5EF4-FFF2-40B4-BE49-F238E27FC236}">
                <a16:creationId xmlns:a16="http://schemas.microsoft.com/office/drawing/2014/main" id="{7309A6C1-67A3-41D7-9C74-8267C1655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579225" y="6492875"/>
            <a:ext cx="6127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956CF4-2A95-46D7-9128-BFAF9C6A4A52}" type="slidenum"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0599" name="Rectangle 15">
            <a:extLst>
              <a:ext uri="{FF2B5EF4-FFF2-40B4-BE49-F238E27FC236}">
                <a16:creationId xmlns:a16="http://schemas.microsoft.com/office/drawing/2014/main" id="{9A347BEF-CBBC-4A7D-99BD-E6B96B888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419" y="1506376"/>
            <a:ext cx="4606360" cy="230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2" tIns="45718" rIns="91422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BC5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How many students’ understanding of the US Constitution looks something like this . . .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8BC54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EEA42D-241E-4032-8AB8-FEF3D526464F}"/>
              </a:ext>
            </a:extLst>
          </p:cNvPr>
          <p:cNvSpPr txBox="1">
            <a:spLocks noChangeArrowheads="1"/>
          </p:cNvSpPr>
          <p:nvPr/>
        </p:nvSpPr>
        <p:spPr bwMode="auto">
          <a:xfrm rot="21178762">
            <a:off x="7431095" y="2304658"/>
            <a:ext cx="24225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Right to vote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4F67CB-8882-4A50-AC33-105767139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1765" y="1451517"/>
            <a:ext cx="2422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15A9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Amendments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FAE048-0F99-4FC0-9B21-2CAAAF7A396D}"/>
              </a:ext>
            </a:extLst>
          </p:cNvPr>
          <p:cNvSpPr txBox="1">
            <a:spLocks noChangeArrowheads="1"/>
          </p:cNvSpPr>
          <p:nvPr/>
        </p:nvSpPr>
        <p:spPr bwMode="auto">
          <a:xfrm rot="21174258">
            <a:off x="6519177" y="1849483"/>
            <a:ext cx="1260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Articles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AED34D-4CCA-497C-AD90-B7A7C7EBE60E}"/>
              </a:ext>
            </a:extLst>
          </p:cNvPr>
          <p:cNvSpPr txBox="1">
            <a:spLocks noChangeArrowheads="1"/>
          </p:cNvSpPr>
          <p:nvPr/>
        </p:nvSpPr>
        <p:spPr bwMode="auto">
          <a:xfrm rot="21194768">
            <a:off x="6215131" y="2062310"/>
            <a:ext cx="35890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15A9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Checks and balances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72457A-62AD-486D-B362-32BB95C96950}"/>
              </a:ext>
            </a:extLst>
          </p:cNvPr>
          <p:cNvSpPr txBox="1">
            <a:spLocks noChangeArrowheads="1"/>
          </p:cNvSpPr>
          <p:nvPr/>
        </p:nvSpPr>
        <p:spPr bwMode="auto">
          <a:xfrm rot="430464">
            <a:off x="8051105" y="1489431"/>
            <a:ext cx="23813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Veto power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F03AE9-B669-4787-9F48-841AEE604FA0}"/>
              </a:ext>
            </a:extLst>
          </p:cNvPr>
          <p:cNvSpPr txBox="1">
            <a:spLocks noChangeArrowheads="1"/>
          </p:cNvSpPr>
          <p:nvPr/>
        </p:nvSpPr>
        <p:spPr bwMode="auto">
          <a:xfrm rot="547098">
            <a:off x="5920107" y="2511995"/>
            <a:ext cx="25384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Right to bear arms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F8AC54-453C-424D-92F1-2BC84E8C9D23}"/>
              </a:ext>
            </a:extLst>
          </p:cNvPr>
          <p:cNvSpPr txBox="1">
            <a:spLocks noChangeArrowheads="1"/>
          </p:cNvSpPr>
          <p:nvPr/>
        </p:nvSpPr>
        <p:spPr bwMode="auto">
          <a:xfrm rot="21301916">
            <a:off x="6958684" y="1114176"/>
            <a:ext cx="30407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Legislative Branch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FA1584-C651-4F26-BF9A-F811D4484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1088" y="1878794"/>
            <a:ext cx="20648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15A9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Impeachment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84191F-9342-481F-A0A9-B07E62B50E50}"/>
              </a:ext>
            </a:extLst>
          </p:cNvPr>
          <p:cNvSpPr txBox="1">
            <a:spLocks noChangeArrowheads="1"/>
          </p:cNvSpPr>
          <p:nvPr/>
        </p:nvSpPr>
        <p:spPr bwMode="auto">
          <a:xfrm rot="316831">
            <a:off x="6282859" y="3034204"/>
            <a:ext cx="36058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Freedom of assembly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410417-DD46-42CF-A0D1-675E7F845354}"/>
              </a:ext>
            </a:extLst>
          </p:cNvPr>
          <p:cNvSpPr txBox="1">
            <a:spLocks noChangeArrowheads="1"/>
          </p:cNvSpPr>
          <p:nvPr/>
        </p:nvSpPr>
        <p:spPr bwMode="auto">
          <a:xfrm rot="205054">
            <a:off x="7354629" y="1676112"/>
            <a:ext cx="18716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States’ rights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12DD2E-E5A1-4CD8-823A-E425FE965610}"/>
              </a:ext>
            </a:extLst>
          </p:cNvPr>
          <p:cNvSpPr txBox="1">
            <a:spLocks noChangeArrowheads="1"/>
          </p:cNvSpPr>
          <p:nvPr/>
        </p:nvSpPr>
        <p:spPr bwMode="auto">
          <a:xfrm rot="20825335">
            <a:off x="7739104" y="2499301"/>
            <a:ext cx="32953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15A9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Executive Branch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F4FC8D-5EF0-4A3C-9683-1D6A0357BB85}"/>
              </a:ext>
            </a:extLst>
          </p:cNvPr>
          <p:cNvSpPr txBox="1">
            <a:spLocks noChangeArrowheads="1"/>
          </p:cNvSpPr>
          <p:nvPr/>
        </p:nvSpPr>
        <p:spPr bwMode="auto">
          <a:xfrm rot="218727">
            <a:off x="5740430" y="2807211"/>
            <a:ext cx="25696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15A9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Judicial Branch </a:t>
            </a:r>
          </a:p>
        </p:txBody>
      </p:sp>
      <p:pic>
        <p:nvPicPr>
          <p:cNvPr id="4" name="Picture 3" descr="A person with her hands on her head&#10;&#10;Description automatically generated with medium confidence">
            <a:extLst>
              <a:ext uri="{FF2B5EF4-FFF2-40B4-BE49-F238E27FC236}">
                <a16:creationId xmlns:a16="http://schemas.microsoft.com/office/drawing/2014/main" id="{481EF222-D7CF-3728-DA97-4AF3663570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93" b="98127" l="1167" r="99917">
                        <a14:foregroundMark x1="53667" y1="15106" x2="59667" y2="13983"/>
                        <a14:foregroundMark x1="51333" y1="8989" x2="56000" y2="6367"/>
                        <a14:foregroundMark x1="92917" y1="70662" x2="99917" y2="89014"/>
                        <a14:foregroundMark x1="93500" y1="89014" x2="72500" y2="73908"/>
                        <a14:foregroundMark x1="76750" y1="77029" x2="74417" y2="89014"/>
                        <a14:foregroundMark x1="78500" y1="85518" x2="90333" y2="93134"/>
                        <a14:foregroundMark x1="90333" y1="93134" x2="90333" y2="93134"/>
                        <a14:foregroundMark x1="91750" y1="93633" x2="97583" y2="97503"/>
                        <a14:foregroundMark x1="37917" y1="63171" x2="33667" y2="65668"/>
                        <a14:foregroundMark x1="21417" y1="67166" x2="12083" y2="75281"/>
                        <a14:foregroundMark x1="17500" y1="65169" x2="12250" y2="80025"/>
                        <a14:foregroundMark x1="10333" y1="72659" x2="7583" y2="85518"/>
                        <a14:foregroundMark x1="6250" y1="73034" x2="2917" y2="79401"/>
                        <a14:foregroundMark x1="13667" y1="93383" x2="4500" y2="91885"/>
                        <a14:foregroundMark x1="12833" y1="93633" x2="3167" y2="91635"/>
                        <a14:foregroundMark x1="9333" y1="91885" x2="2917" y2="91635"/>
                        <a14:foregroundMark x1="10917" y1="97129" x2="1167" y2="92509"/>
                        <a14:foregroundMark x1="37917" y1="97753" x2="53417" y2="97628"/>
                        <a14:foregroundMark x1="53417" y1="97628" x2="67750" y2="98127"/>
                        <a14:foregroundMark x1="67750" y1="98127" x2="74833" y2="9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351"/>
          <a:stretch/>
        </p:blipFill>
        <p:spPr>
          <a:xfrm>
            <a:off x="8133535" y="3264286"/>
            <a:ext cx="4010538" cy="32390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2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owchart: Document 1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272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2BE444-AE9D-F9C9-18AF-3C1321AB1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Organization makes it more manageable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00E874-F9AA-747F-500F-BDF7C1FA59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2" r="3831" b="-2"/>
          <a:stretch/>
        </p:blipFill>
        <p:spPr>
          <a:xfrm>
            <a:off x="4288914" y="639592"/>
            <a:ext cx="7064886" cy="55788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00D17D-8C83-E14D-ACE7-EFE44AB959B0}"/>
              </a:ext>
            </a:extLst>
          </p:cNvPr>
          <p:cNvSpPr txBox="1"/>
          <p:nvPr/>
        </p:nvSpPr>
        <p:spPr>
          <a:xfrm>
            <a:off x="4288914" y="2990850"/>
            <a:ext cx="7100199" cy="30861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AD057D-5E26-7A11-8379-3A6E1D979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888" y="4533900"/>
            <a:ext cx="7132938" cy="1671589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46486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C79B2B-64B0-2DF1-8957-A719A046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Graphic Organizers And Note Taking Strategies</a:t>
            </a:r>
            <a:b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Help Students See Patterns Of Organization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740161-16FC-BEBD-82FA-974363749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804" y="946834"/>
            <a:ext cx="6619108" cy="4964331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638998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DC8A9B-89CB-C570-CA7B-5CA5B2F07F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36" b="1766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378B0D-2740-4CD8-2326-8171F6818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</a:rPr>
              <a:t>Note-taking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479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AEE0162-D8F6-4FEE-A9F5-2D82442F4D82}"/>
              </a:ext>
            </a:extLst>
          </p:cNvPr>
          <p:cNvSpPr/>
          <p:nvPr/>
        </p:nvSpPr>
        <p:spPr>
          <a:xfrm>
            <a:off x="1265412" y="-68983"/>
            <a:ext cx="4920991" cy="65095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mixkit-distant-thunder-explosion-1278">
            <a:hlinkClick r:id="" action="ppaction://media"/>
            <a:extLst>
              <a:ext uri="{FF2B5EF4-FFF2-40B4-BE49-F238E27FC236}">
                <a16:creationId xmlns:a16="http://schemas.microsoft.com/office/drawing/2014/main" id="{35A2CF02-D3F2-4EAB-AC84-A01C2A3E21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1324" y="230503"/>
            <a:ext cx="609600" cy="60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9A622C9-A3D5-4A85-B235-5104ABFC83BD}"/>
              </a:ext>
            </a:extLst>
          </p:cNvPr>
          <p:cNvSpPr/>
          <p:nvPr/>
        </p:nvSpPr>
        <p:spPr>
          <a:xfrm>
            <a:off x="0" y="3652"/>
            <a:ext cx="2043953" cy="128726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ECB6F7-289E-48B7-9E44-8E584A3661B8}"/>
              </a:ext>
            </a:extLst>
          </p:cNvPr>
          <p:cNvSpPr/>
          <p:nvPr/>
        </p:nvSpPr>
        <p:spPr>
          <a:xfrm>
            <a:off x="0" y="6492875"/>
            <a:ext cx="14559414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8" rIns="91422" bIns="45718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98E34CE1-6E29-4D47-8898-AE9B2573B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02400"/>
            <a:ext cx="9642475" cy="365125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8BC540"/>
                  </a:solidFill>
                </a:uFill>
                <a:latin typeface="Calibri" pitchFamily="34" charset="0"/>
                <a:ea typeface="+mn-ea"/>
                <a:cs typeface="+mn-cs"/>
              </a:rPr>
              <a:t>  © 2022 Silver Strong &amp; Associates  |  www.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8BC540"/>
                  </a:solidFill>
                </a:uFill>
                <a:latin typeface="Calibri" pitchFamily="34" charset="0"/>
                <a:ea typeface="+mn-ea"/>
                <a:cs typeface="+mn-cs"/>
              </a:rPr>
              <a:t>ThoughtfulClassroom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8BC540"/>
                  </a:solidFill>
                </a:uFill>
                <a:latin typeface="Calibri" pitchFamily="34" charset="0"/>
                <a:ea typeface="+mn-ea"/>
                <a:cs typeface="+mn-cs"/>
              </a:rPr>
              <a:t>.com</a:t>
            </a:r>
          </a:p>
        </p:txBody>
      </p:sp>
      <p:pic>
        <p:nvPicPr>
          <p:cNvPr id="5" name="Picture 4" descr="A picture containing person, wall, indoor&#10;&#10;Description automatically generated">
            <a:extLst>
              <a:ext uri="{FF2B5EF4-FFF2-40B4-BE49-F238E27FC236}">
                <a16:creationId xmlns:a16="http://schemas.microsoft.com/office/drawing/2014/main" id="{3E9627F1-FE94-E4F0-BA2D-CB9348B276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155" y="-7106"/>
            <a:ext cx="9764259" cy="650950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93D7E49-46A9-B468-5D9C-51C233E649F4}"/>
              </a:ext>
            </a:extLst>
          </p:cNvPr>
          <p:cNvSpPr/>
          <p:nvPr/>
        </p:nvSpPr>
        <p:spPr>
          <a:xfrm>
            <a:off x="4720667" y="-26156"/>
            <a:ext cx="6577810" cy="65237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165E637-30FB-B0B4-8E2F-E21D537C4206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55631" y="444619"/>
            <a:ext cx="3792987" cy="568948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791737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5DAD3-0173-1520-FE2C-477099C8B4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630D0BB-F79D-B925-4992-5E67788BB13A}"/>
              </a:ext>
            </a:extLst>
          </p:cNvPr>
          <p:cNvGraphicFramePr>
            <a:graphicFrameLocks noGrp="1"/>
          </p:cNvGraphicFramePr>
          <p:nvPr/>
        </p:nvGraphicFramePr>
        <p:xfrm>
          <a:off x="0" y="670678"/>
          <a:ext cx="12192000" cy="61873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7339323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827944961"/>
                    </a:ext>
                  </a:extLst>
                </a:gridCol>
              </a:tblGrid>
              <a:tr h="2952944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Facts ( what you already have in place)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Feelings about teaching organization skills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9332872"/>
                  </a:ext>
                </a:extLst>
              </a:tr>
              <a:tr h="3234377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Questions about teaching students to be organized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Connections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How much of this do I already do?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How will I integrate this into my work?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55535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7D425D4-7B1F-B8C4-6475-A18E3E2C9678}"/>
              </a:ext>
            </a:extLst>
          </p:cNvPr>
          <p:cNvSpPr txBox="1"/>
          <p:nvPr/>
        </p:nvSpPr>
        <p:spPr>
          <a:xfrm>
            <a:off x="1275348" y="-98762"/>
            <a:ext cx="85794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Let’s Summarize With Window Notes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028056-9CE5-68EA-512C-487BEE2A1A67}"/>
              </a:ext>
            </a:extLst>
          </p:cNvPr>
          <p:cNvSpPr txBox="1"/>
          <p:nvPr/>
        </p:nvSpPr>
        <p:spPr>
          <a:xfrm>
            <a:off x="93678" y="1120676"/>
            <a:ext cx="240469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Pareto Principle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Quadrant Prioritizing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Sequencing Chart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Internal Clock Supports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Decluttering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KWHL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 Hat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Window Notes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53670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/>
        </p:nvGraphicFramePr>
        <p:xfrm>
          <a:off x="380335" y="715257"/>
          <a:ext cx="11491956" cy="624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reeform 4"/>
          <p:cNvSpPr/>
          <p:nvPr/>
        </p:nvSpPr>
        <p:spPr>
          <a:xfrm>
            <a:off x="1469335" y="306996"/>
            <a:ext cx="8229600" cy="504767"/>
          </a:xfrm>
          <a:custGeom>
            <a:avLst/>
            <a:gdLst>
              <a:gd name="connsiteX0" fmla="*/ 0 w 1399358"/>
              <a:gd name="connsiteY0" fmla="*/ 116791 h 1167906"/>
              <a:gd name="connsiteX1" fmla="*/ 34207 w 1399358"/>
              <a:gd name="connsiteY1" fmla="*/ 34207 h 1167906"/>
              <a:gd name="connsiteX2" fmla="*/ 116791 w 1399358"/>
              <a:gd name="connsiteY2" fmla="*/ 0 h 1167906"/>
              <a:gd name="connsiteX3" fmla="*/ 1282567 w 1399358"/>
              <a:gd name="connsiteY3" fmla="*/ 0 h 1167906"/>
              <a:gd name="connsiteX4" fmla="*/ 1365151 w 1399358"/>
              <a:gd name="connsiteY4" fmla="*/ 34207 h 1167906"/>
              <a:gd name="connsiteX5" fmla="*/ 1399358 w 1399358"/>
              <a:gd name="connsiteY5" fmla="*/ 116791 h 1167906"/>
              <a:gd name="connsiteX6" fmla="*/ 1399358 w 1399358"/>
              <a:gd name="connsiteY6" fmla="*/ 1051115 h 1167906"/>
              <a:gd name="connsiteX7" fmla="*/ 1365151 w 1399358"/>
              <a:gd name="connsiteY7" fmla="*/ 1133699 h 1167906"/>
              <a:gd name="connsiteX8" fmla="*/ 1282567 w 1399358"/>
              <a:gd name="connsiteY8" fmla="*/ 1167906 h 1167906"/>
              <a:gd name="connsiteX9" fmla="*/ 116791 w 1399358"/>
              <a:gd name="connsiteY9" fmla="*/ 1167906 h 1167906"/>
              <a:gd name="connsiteX10" fmla="*/ 34207 w 1399358"/>
              <a:gd name="connsiteY10" fmla="*/ 1133699 h 1167906"/>
              <a:gd name="connsiteX11" fmla="*/ 0 w 1399358"/>
              <a:gd name="connsiteY11" fmla="*/ 1051115 h 1167906"/>
              <a:gd name="connsiteX12" fmla="*/ 0 w 1399358"/>
              <a:gd name="connsiteY12" fmla="*/ 116791 h 1167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99358" h="1167906">
                <a:moveTo>
                  <a:pt x="0" y="116791"/>
                </a:moveTo>
                <a:cubicBezTo>
                  <a:pt x="0" y="85816"/>
                  <a:pt x="12305" y="56110"/>
                  <a:pt x="34207" y="34207"/>
                </a:cubicBezTo>
                <a:cubicBezTo>
                  <a:pt x="56110" y="12304"/>
                  <a:pt x="85816" y="0"/>
                  <a:pt x="116791" y="0"/>
                </a:cubicBezTo>
                <a:lnTo>
                  <a:pt x="1282567" y="0"/>
                </a:lnTo>
                <a:cubicBezTo>
                  <a:pt x="1313542" y="0"/>
                  <a:pt x="1343248" y="12305"/>
                  <a:pt x="1365151" y="34207"/>
                </a:cubicBezTo>
                <a:cubicBezTo>
                  <a:pt x="1387054" y="56110"/>
                  <a:pt x="1399358" y="85816"/>
                  <a:pt x="1399358" y="116791"/>
                </a:cubicBezTo>
                <a:lnTo>
                  <a:pt x="1399358" y="1051115"/>
                </a:lnTo>
                <a:cubicBezTo>
                  <a:pt x="1399358" y="1082090"/>
                  <a:pt x="1387053" y="1111796"/>
                  <a:pt x="1365151" y="1133699"/>
                </a:cubicBezTo>
                <a:cubicBezTo>
                  <a:pt x="1343248" y="1155602"/>
                  <a:pt x="1313542" y="1167906"/>
                  <a:pt x="1282567" y="1167906"/>
                </a:cubicBezTo>
                <a:lnTo>
                  <a:pt x="116791" y="1167906"/>
                </a:lnTo>
                <a:cubicBezTo>
                  <a:pt x="85816" y="1167906"/>
                  <a:pt x="56110" y="1155601"/>
                  <a:pt x="34207" y="1133699"/>
                </a:cubicBezTo>
                <a:cubicBezTo>
                  <a:pt x="12304" y="1111796"/>
                  <a:pt x="0" y="1082090"/>
                  <a:pt x="0" y="1051115"/>
                </a:cubicBezTo>
                <a:lnTo>
                  <a:pt x="0" y="116791"/>
                </a:lnTo>
                <a:close/>
              </a:path>
            </a:pathLst>
          </a:custGeom>
          <a:solidFill>
            <a:srgbClr val="C000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447" tIns="49447" rIns="49447" bIns="49447" numCol="1" spcCol="127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66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Organization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20A590-9319-9BC3-024C-4BF79C79BD2A}"/>
              </a:ext>
            </a:extLst>
          </p:cNvPr>
          <p:cNvSpPr txBox="1"/>
          <p:nvPr/>
        </p:nvSpPr>
        <p:spPr>
          <a:xfrm>
            <a:off x="9359831" y="6307970"/>
            <a:ext cx="158421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Updated June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Searle Enterprises Inc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3306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dhesive notes on glass wall">
            <a:extLst>
              <a:ext uri="{FF2B5EF4-FFF2-40B4-BE49-F238E27FC236}">
                <a16:creationId xmlns:a16="http://schemas.microsoft.com/office/drawing/2014/main" id="{803CFF97-D6DF-B5D5-6C71-0FCA41277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15" b="271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24E5CA-81F7-A5FB-FDA1-1693B7FAA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8000" dirty="0">
                <a:solidFill>
                  <a:srgbClr val="FFFFFF"/>
                </a:solidFill>
              </a:rPr>
              <a:t>Setting Priorities</a:t>
            </a:r>
          </a:p>
        </p:txBody>
      </p:sp>
    </p:spTree>
    <p:extLst>
      <p:ext uri="{BB962C8B-B14F-4D97-AF65-F5344CB8AC3E}">
        <p14:creationId xmlns:p14="http://schemas.microsoft.com/office/powerpoint/2010/main" val="1103529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9C772-1168-5FAC-3149-A79A0BD25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655" y="1843239"/>
            <a:ext cx="4919912" cy="83629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700" b="1" dirty="0"/>
              <a:t>Pareto Principle</a:t>
            </a:r>
            <a:br>
              <a:rPr lang="en-US" sz="5400" b="1" dirty="0"/>
            </a:br>
            <a:r>
              <a:rPr lang="en-US" sz="4900" b="1" dirty="0"/>
              <a:t>(Less Is More)</a:t>
            </a:r>
            <a:endParaRPr lang="en-US" sz="5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5F02B9-D7CD-14ED-86A5-9AA26EA004A4}"/>
              </a:ext>
            </a:extLst>
          </p:cNvPr>
          <p:cNvSpPr txBox="1"/>
          <p:nvPr/>
        </p:nvSpPr>
        <p:spPr>
          <a:xfrm>
            <a:off x="672264" y="3429000"/>
            <a:ext cx="641433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most people, this is true…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wear 20% of your clothes 80% of the time.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F34193D-3CA9-7112-6F9A-36532FCCD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1050014"/>
            <a:ext cx="4094745" cy="5098123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9495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9C772-1168-5FAC-3149-A79A0BD25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4919912" cy="83629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dirty="0"/>
              <a:t>Pareto Principle</a:t>
            </a:r>
            <a:endParaRPr lang="en-US" sz="5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529E43-2F7C-8613-EDE5-7A9030F0EEA9}"/>
              </a:ext>
            </a:extLst>
          </p:cNvPr>
          <p:cNvSpPr txBox="1"/>
          <p:nvPr/>
        </p:nvSpPr>
        <p:spPr>
          <a:xfrm>
            <a:off x="628651" y="5239677"/>
            <a:ext cx="56277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20% of your students cause 80% of your stress.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3F5B06-FACC-9489-2E9A-17D9657B00DE}"/>
              </a:ext>
            </a:extLst>
          </p:cNvPr>
          <p:cNvSpPr txBox="1"/>
          <p:nvPr/>
        </p:nvSpPr>
        <p:spPr>
          <a:xfrm>
            <a:off x="600072" y="3729789"/>
            <a:ext cx="576463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20% of your textbook contains 80% of what will be on the exam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C2732E-D30C-CC10-5A63-9C01E0CB89E4}"/>
              </a:ext>
            </a:extLst>
          </p:cNvPr>
          <p:cNvSpPr txBox="1"/>
          <p:nvPr/>
        </p:nvSpPr>
        <p:spPr>
          <a:xfrm>
            <a:off x="600073" y="1979543"/>
            <a:ext cx="645402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20% of your day is when you are the most mentally productive (Which 5 hours work best for you?)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8CABFB-C79B-36FC-7229-DC9C65249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2176" y="1693073"/>
            <a:ext cx="4567823" cy="436219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5980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725EBD-284A-897F-1C54-47D425D95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485" y="152374"/>
            <a:ext cx="6118697" cy="1313234"/>
          </a:xfrm>
        </p:spPr>
        <p:txBody>
          <a:bodyPr anchor="b">
            <a:norm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Teaching Josh the </a:t>
            </a:r>
            <a:br>
              <a:rPr lang="en-US" sz="4000" b="1" dirty="0">
                <a:solidFill>
                  <a:srgbClr val="0070C0"/>
                </a:solidFill>
              </a:rPr>
            </a:br>
            <a:r>
              <a:rPr lang="en-US" sz="4000" b="1" dirty="0">
                <a:solidFill>
                  <a:srgbClr val="0070C0"/>
                </a:solidFill>
              </a:rPr>
              <a:t>Pareto Principle </a:t>
            </a:r>
            <a:r>
              <a:rPr lang="en-US" sz="3200" b="1" dirty="0">
                <a:solidFill>
                  <a:srgbClr val="0070C0"/>
                </a:solidFill>
              </a:rPr>
              <a:t>(Prioritize) 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3073A-2FCA-5E17-35D7-A2DA4F427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027" y="1681918"/>
            <a:ext cx="6522524" cy="1634248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en-US" sz="2600" b="1" dirty="0"/>
              <a:t>Josh and his classmates could...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600" dirty="0"/>
              <a:t>Make a list of the key ideas covered during class. Circle the 20% that are most important.</a:t>
            </a:r>
          </a:p>
          <a:p>
            <a:endParaRPr lang="en-US" sz="2600" dirty="0"/>
          </a:p>
          <a:p>
            <a:pPr marL="0" indent="0">
              <a:buNone/>
            </a:pPr>
            <a:endParaRPr lang="en-US" sz="2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2047BE-D943-6EB3-B6DF-A0D98A5FE4DC}"/>
              </a:ext>
            </a:extLst>
          </p:cNvPr>
          <p:cNvSpPr txBox="1"/>
          <p:nvPr/>
        </p:nvSpPr>
        <p:spPr>
          <a:xfrm>
            <a:off x="864227" y="3436990"/>
            <a:ext cx="6716123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Choose the 20% of things that </a:t>
            </a:r>
            <a:r>
              <a:rPr kumimoji="0" lang="en-US" sz="2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really need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your backpack and remove most of the rest.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F50373-DFF7-4CAA-03E8-2B1F712B78E9}"/>
              </a:ext>
            </a:extLst>
          </p:cNvPr>
          <p:cNvSpPr txBox="1"/>
          <p:nvPr/>
        </p:nvSpPr>
        <p:spPr>
          <a:xfrm>
            <a:off x="884631" y="4526519"/>
            <a:ext cx="6354072" cy="1809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 a “To Do” list and circle the 20% that will make your life easier and happier if you focus your energy there. What is the frog that you must do first?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160FF9-856E-DE7C-36AA-C73F74CFC7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48" r="27101"/>
          <a:stretch/>
        </p:blipFill>
        <p:spPr>
          <a:xfrm flipH="1">
            <a:off x="7814365" y="1021214"/>
            <a:ext cx="2544784" cy="496148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6C57D4-09C5-033F-7D80-7EB510CBB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742" y="5654414"/>
            <a:ext cx="762258" cy="74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36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5.9|10.5|1|4.1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20.4|2.1|2.6|6.3|3.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1_Office Theme">
  <a:themeElements>
    <a:clrScheme name="Thoughtful Classroom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015A90"/>
      </a:accent1>
      <a:accent2>
        <a:srgbClr val="006CAA"/>
      </a:accent2>
      <a:accent3>
        <a:srgbClr val="F7941D"/>
      </a:accent3>
      <a:accent4>
        <a:srgbClr val="8BC540"/>
      </a:accent4>
      <a:accent5>
        <a:srgbClr val="7F7F7F"/>
      </a:accent5>
      <a:accent6>
        <a:srgbClr val="000000"/>
      </a:accent6>
      <a:hlink>
        <a:srgbClr val="006CAA"/>
      </a:hlink>
      <a:folHlink>
        <a:srgbClr val="8BC540"/>
      </a:folHlink>
    </a:clrScheme>
    <a:fontScheme name="Thoughtful Classroom - 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2938</TotalTime>
  <Words>2076</Words>
  <Application>Microsoft Office PowerPoint</Application>
  <PresentationFormat>Widescreen</PresentationFormat>
  <Paragraphs>383</Paragraphs>
  <Slides>58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58</vt:i4>
      </vt:variant>
    </vt:vector>
  </HeadingPairs>
  <TitlesOfParts>
    <vt:vector size="75" baseType="lpstr">
      <vt:lpstr>Aptos</vt:lpstr>
      <vt:lpstr>Arial</vt:lpstr>
      <vt:lpstr>Calibri</vt:lpstr>
      <vt:lpstr>Calibri Light</vt:lpstr>
      <vt:lpstr>freight-macro-pro</vt:lpstr>
      <vt:lpstr>HelveticaNeueLT Std Cn</vt:lpstr>
      <vt:lpstr>HelveticaNeueLT Std Med Cn</vt:lpstr>
      <vt:lpstr>Montserrat</vt:lpstr>
      <vt:lpstr>Times New Roman</vt:lpstr>
      <vt:lpstr>Trebuchet MS</vt:lpstr>
      <vt:lpstr>Wingdings</vt:lpstr>
      <vt:lpstr>Wingdings 3</vt:lpstr>
      <vt:lpstr>1_Office Theme</vt:lpstr>
      <vt:lpstr>Facet</vt:lpstr>
      <vt:lpstr>4_Office Theme</vt:lpstr>
      <vt:lpstr>9_Default Design</vt:lpstr>
      <vt:lpstr>11_Office Theme</vt:lpstr>
      <vt:lpstr>Brain Basics:  Classroom Strategies Supporting Executive Function </vt:lpstr>
      <vt:lpstr>PowerPoint Presentation</vt:lpstr>
      <vt:lpstr>People with immature executive skills struggle with problem solving and are often labeled unmotivated, lazy or scatter-brained.  </vt:lpstr>
      <vt:lpstr>Organization involves:  * Seeing patterns   * Making choices  * Forming habits</vt:lpstr>
      <vt:lpstr>Organization Allows Us To…</vt:lpstr>
      <vt:lpstr>Setting Priorities</vt:lpstr>
      <vt:lpstr>Pareto Principle (Less Is More)</vt:lpstr>
      <vt:lpstr>Pareto Principle</vt:lpstr>
      <vt:lpstr>Teaching Josh the  Pareto Principle (Prioritize) </vt:lpstr>
      <vt:lpstr>People who spend 2-5 hours a day doing things they find to be satisfying and joyful tend to be more productive...   Sharif, Mogilner&amp; Hershfield, 2021 </vt:lpstr>
      <vt:lpstr>Organize Time </vt:lpstr>
      <vt:lpstr>People who spend 2-5 hours a day doing things they find to be satisfying and joyful tend to be more productive...   Sharif, Mogilner&amp; Hershfield, 2021 </vt:lpstr>
      <vt:lpstr>Setting Priorities</vt:lpstr>
      <vt:lpstr>Covey’s Definition of Quadrant 1</vt:lpstr>
      <vt:lpstr>Teaching Students To Sort &amp; Prioritize Time</vt:lpstr>
      <vt:lpstr>Covey’s Definition of Quadrant 2</vt:lpstr>
      <vt:lpstr>If You Neglect Q2, Q1 Grows like Crazy</vt:lpstr>
      <vt:lpstr>Teaching Students To Sort &amp; Prioritize Time</vt:lpstr>
      <vt:lpstr>When you have poor time management skills you depend upon coincidence or luck to get you through.</vt:lpstr>
      <vt:lpstr>PowerPoint Presentation</vt:lpstr>
      <vt:lpstr>PowerPoint Presentation</vt:lpstr>
      <vt:lpstr> Awareness of Time</vt:lpstr>
      <vt:lpstr>PowerPoint Presentation</vt:lpstr>
      <vt:lpstr>Covey’s Definition of the Quadrants</vt:lpstr>
      <vt:lpstr>Teaching Students To Sort &amp; Prioritize Time</vt:lpstr>
      <vt:lpstr>Covey’s Definition of the Quadrants</vt:lpstr>
      <vt:lpstr>Teaching Students To Sort &amp; Prioritize Time</vt:lpstr>
      <vt:lpstr>Pareto Principle  </vt:lpstr>
      <vt:lpstr>Figuring Out Where To Spend Your Time</vt:lpstr>
      <vt:lpstr>Would you ask a 10-year-old to  plan your wedding?</vt:lpstr>
      <vt:lpstr> Nearsightedness To Time</vt:lpstr>
      <vt:lpstr>Our Internal Clock Changes</vt:lpstr>
      <vt:lpstr>Internal Clock Is Missing?</vt:lpstr>
      <vt:lpstr>Place post-it notes on the mirror or door</vt:lpstr>
      <vt:lpstr>Internal Clock Is Missing?</vt:lpstr>
      <vt:lpstr>Organize</vt:lpstr>
      <vt:lpstr> We Organize </vt:lpstr>
      <vt:lpstr>How do you clean a messy closet?</vt:lpstr>
      <vt:lpstr>Simple &amp; Consistent</vt:lpstr>
      <vt:lpstr> Keep It Simple &amp; Consistent</vt:lpstr>
      <vt:lpstr>Elementary: Add Categorization</vt:lpstr>
      <vt:lpstr>For 10 +     Create The System </vt:lpstr>
      <vt:lpstr>Teaching  Sorting and Categorizing </vt:lpstr>
      <vt:lpstr> 1. Divide students into groups and give each group 8 or 9 things      to sort into three categories. </vt:lpstr>
      <vt:lpstr>Arrange these items into three categories </vt:lpstr>
      <vt:lpstr>Arrange these items into three categories </vt:lpstr>
      <vt:lpstr>Arrange these items into three categories </vt:lpstr>
      <vt:lpstr>Decluttering</vt:lpstr>
      <vt:lpstr>Declutter</vt:lpstr>
      <vt:lpstr>Apply the Pareto Principle</vt:lpstr>
      <vt:lpstr>Josh Needs To Organize      - Things   </vt:lpstr>
      <vt:lpstr>PowerPoint Presentation</vt:lpstr>
      <vt:lpstr>Organization makes it more manageable </vt:lpstr>
      <vt:lpstr>Graphic Organizers And Note Taking Strategies Help Students See Patterns Of Organization</vt:lpstr>
      <vt:lpstr>Note-taking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margaret searle</dc:creator>
  <cp:lastModifiedBy>Marilyn Swartz</cp:lastModifiedBy>
  <cp:revision>4</cp:revision>
  <cp:lastPrinted>2024-06-14T14:08:48Z</cp:lastPrinted>
  <dcterms:created xsi:type="dcterms:W3CDTF">2024-06-12T19:20:15Z</dcterms:created>
  <dcterms:modified xsi:type="dcterms:W3CDTF">2024-06-18T12:45:05Z</dcterms:modified>
</cp:coreProperties>
</file>